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325" r:id="rId5"/>
    <p:sldId id="340" r:id="rId6"/>
    <p:sldId id="330" r:id="rId7"/>
    <p:sldId id="341" r:id="rId8"/>
    <p:sldId id="342" r:id="rId9"/>
    <p:sldId id="343" r:id="rId10"/>
    <p:sldId id="344" r:id="rId11"/>
    <p:sldId id="345" r:id="rId12"/>
    <p:sldId id="346" r:id="rId13"/>
    <p:sldId id="347" r:id="rId14"/>
    <p:sldId id="349" r:id="rId15"/>
    <p:sldId id="348" r:id="rId16"/>
    <p:sldId id="350" r:id="rId17"/>
    <p:sldId id="351" r:id="rId18"/>
    <p:sldId id="28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5979"/>
    <a:srgbClr val="A7A9AC"/>
    <a:srgbClr val="EBEBEC"/>
    <a:srgbClr val="FABD0F"/>
    <a:srgbClr val="B4C0CC"/>
    <a:srgbClr val="788CA3"/>
    <a:srgbClr val="212121"/>
    <a:srgbClr val="002451"/>
    <a:srgbClr val="B90E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53"/>
    <p:restoredTop sz="95883"/>
  </p:normalViewPr>
  <p:slideViewPr>
    <p:cSldViewPr snapToGrid="0" snapToObjects="1">
      <p:cViewPr varScale="1">
        <p:scale>
          <a:sx n="79" d="100"/>
          <a:sy n="79" d="100"/>
        </p:scale>
        <p:origin x="1162" y="77"/>
      </p:cViewPr>
      <p:guideLst/>
    </p:cSldViewPr>
  </p:slideViewPr>
  <p:outlineViewPr>
    <p:cViewPr>
      <p:scale>
        <a:sx n="33" d="100"/>
        <a:sy n="33" d="100"/>
      </p:scale>
      <p:origin x="0" y="-134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26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F59-D545-AAD9-B47ADC4F736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F59-D545-AAD9-B47ADC4F736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F59-D545-AAD9-B47ADC4F736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F59-D545-AAD9-B47ADC4F736A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F59-D545-AAD9-B47ADC4F73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058634352219098E-2"/>
          <c:y val="3.8938053097345132E-2"/>
          <c:w val="0.94788273129556178"/>
          <c:h val="0.778888718556198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96-5843-ACB9-1A24B77F9CB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96-5843-ACB9-1A24B77F9CB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96-5843-ACB9-1A24B77F9CB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3.2</c:v>
                </c:pt>
                <c:pt idx="1">
                  <c:v>3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496-5843-ACB9-1A24B77F9C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3782015"/>
        <c:axId val="1113821359"/>
      </c:barChart>
      <c:catAx>
        <c:axId val="111378201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13821359"/>
        <c:crosses val="autoZero"/>
        <c:auto val="1"/>
        <c:lblAlgn val="ctr"/>
        <c:lblOffset val="100"/>
        <c:noMultiLvlLbl val="0"/>
      </c:catAx>
      <c:valAx>
        <c:axId val="111382135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accent4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13782015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9.8525448358090323E-2"/>
          <c:y val="0.8532249124709701"/>
          <c:w val="0.80590523156888072"/>
          <c:h val="9.47807280386685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854CC67-1E9B-4C4E-B5D1-7D7729F5F80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EE74E3-15AF-CB4E-A155-EB0F5B59EF9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28A25-1BAA-A74E-AC84-5453BCE91025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B8721A-5977-B143-8AB1-2715B11440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C52D89-0639-B248-B2AE-D88CCFDEC9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F83FD-F661-8C46-B7DE-28696DF12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1860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A1A44-ACB7-774B-9A64-64B42C3402D6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4D6FF-E85B-FF4F-B2E6-59386CDF9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118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64D6FF-E85B-FF4F-B2E6-59386CDF929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299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22C951-416A-1442-8F3A-220C4BD0C557}"/>
              </a:ext>
            </a:extLst>
          </p:cNvPr>
          <p:cNvSpPr/>
          <p:nvPr userDrawn="1"/>
        </p:nvSpPr>
        <p:spPr>
          <a:xfrm>
            <a:off x="0" y="5715000"/>
            <a:ext cx="12192000" cy="1143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E908B9-9AF8-094E-B6F0-BA0132A3F2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924" y="838200"/>
            <a:ext cx="10891875" cy="228456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 b="1" i="0" spc="100" baseline="0">
                <a:solidFill>
                  <a:schemeClr val="tx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59C2B5-FD32-5E49-900B-B13AFC4BAF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0924" y="3238578"/>
            <a:ext cx="10891875" cy="5387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2000" b="1" i="0" spc="50" baseline="0">
                <a:solidFill>
                  <a:srgbClr val="FABD0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794D79B-4955-544D-9341-1E1E443C43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4800" y="4728727"/>
            <a:ext cx="10891875" cy="389812"/>
          </a:xfrm>
        </p:spPr>
        <p:txBody>
          <a:bodyPr anchor="b" anchorCtr="0"/>
          <a:lstStyle>
            <a:lvl1pPr marL="0" indent="0">
              <a:buNone/>
              <a:defRPr sz="1400" b="0" i="0" spc="200" baseline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MONTH XX, YEAR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9E08A7-EA70-124E-8872-8417C96B1F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53575" y="6057900"/>
            <a:ext cx="1943100" cy="457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C5DBD6-B755-CC4D-8D1E-AC4651E761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485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with call-out box – blue">
    <p:bg>
      <p:bgPr>
        <a:solidFill>
          <a:srgbClr val="EBEB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6CA14FC-D5E3-E847-A5CB-16350B11C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584" y="705964"/>
            <a:ext cx="10897091" cy="627189"/>
          </a:xfrm>
          <a:prstGeom prst="rect">
            <a:avLst/>
          </a:prstGeom>
        </p:spPr>
        <p:txBody>
          <a:bodyPr anchor="t"/>
          <a:lstStyle>
            <a:lvl1pPr>
              <a:defRPr sz="2600" b="1" i="0" spc="50" baseline="0">
                <a:solidFill>
                  <a:schemeClr val="tx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E50E892-DFEC-B148-BD77-F7F79A8B6B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24600" y="1591200"/>
            <a:ext cx="5170199" cy="2560124"/>
          </a:xfrm>
          <a:prstGeom prst="roundRect">
            <a:avLst>
              <a:gd name="adj" fmla="val 193"/>
            </a:avLst>
          </a:prstGeom>
          <a:solidFill>
            <a:schemeClr val="accent1"/>
          </a:solidFill>
          <a:ln w="12700">
            <a:noFill/>
          </a:ln>
        </p:spPr>
        <p:txBody>
          <a:bodyPr wrap="square" lIns="457200" tIns="457200" rIns="457200" bIns="457200" anchor="t" anchorCtr="0">
            <a:spAutoFit/>
          </a:bodyPr>
          <a:lstStyle>
            <a:lvl1pPr marL="0" indent="0">
              <a:lnSpc>
                <a:spcPts val="2560"/>
              </a:lnSpc>
              <a:spcBef>
                <a:spcPts val="0"/>
              </a:spcBef>
              <a:spcAft>
                <a:spcPts val="0"/>
              </a:spcAft>
              <a:buNone/>
              <a:defRPr b="1" i="0">
                <a:solidFill>
                  <a:schemeClr val="bg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magna at </a:t>
            </a:r>
            <a:r>
              <a:rPr lang="en-US" dirty="0" err="1"/>
              <a:t>neque</a:t>
            </a:r>
            <a:r>
              <a:rPr lang="en-US" dirty="0"/>
              <a:t> convallis, id vestibulum nisi </a:t>
            </a:r>
            <a:r>
              <a:rPr lang="en-US" dirty="0" err="1"/>
              <a:t>vulputate</a:t>
            </a:r>
            <a:r>
              <a:rPr lang="en-US" dirty="0"/>
              <a:t>. Sed fermentum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CA88CE5-A779-0641-85F6-BEC2C1831B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9585" y="1442852"/>
            <a:ext cx="5267815" cy="368794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2pPr>
            <a:lvl3pPr marL="6858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ystem Font Regular"/>
              <a:buChar char="⁃"/>
              <a:tabLst/>
              <a:defRPr sz="1600">
                <a:solidFill>
                  <a:schemeClr val="tx1"/>
                </a:solidFill>
              </a:defRPr>
            </a:lvl3pPr>
            <a:lvl4pPr marL="9144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4pPr>
            <a:lvl5pPr marL="1143000" marR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1370013" algn="l"/>
              </a:tabLst>
              <a:defRPr sz="1300">
                <a:solidFill>
                  <a:schemeClr val="tx1"/>
                </a:solidFill>
              </a:defRPr>
            </a:lvl5pPr>
            <a:lvl6pPr marL="13716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6pPr>
            <a:lvl7pPr marL="1828800" indent="-228600">
              <a:defRPr>
                <a:solidFill>
                  <a:schemeClr val="tx1"/>
                </a:solidFill>
              </a:defRPr>
            </a:lvl7pPr>
            <a:lvl8pPr marL="2057400" indent="-228600">
              <a:defRPr>
                <a:solidFill>
                  <a:schemeClr val="tx1"/>
                </a:solidFill>
              </a:defRPr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marL="1371600" marR="0" lvl="5" indent="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Seventh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5711D0-D8F4-4A49-9587-EDE19A5ED6DB}"/>
              </a:ext>
            </a:extLst>
          </p:cNvPr>
          <p:cNvSpPr/>
          <p:nvPr userDrawn="1"/>
        </p:nvSpPr>
        <p:spPr>
          <a:xfrm>
            <a:off x="0" y="5715000"/>
            <a:ext cx="12192000" cy="1143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9453333-0FCD-FF41-A359-6DE7E02F2E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1651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586A6E2-2EA4-4D45-870C-1021AB727BC1}"/>
              </a:ext>
            </a:extLst>
          </p:cNvPr>
          <p:cNvSpPr/>
          <p:nvPr userDrawn="1"/>
        </p:nvSpPr>
        <p:spPr>
          <a:xfrm>
            <a:off x="0" y="5715000"/>
            <a:ext cx="12192000" cy="1143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0FDC33-FC2B-1341-85BA-86C160A9D9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53575" y="6057900"/>
            <a:ext cx="19431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154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with call-out box – red">
    <p:bg>
      <p:bgPr>
        <a:solidFill>
          <a:srgbClr val="EBEB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6CA14FC-D5E3-E847-A5CB-16350B11C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584" y="705964"/>
            <a:ext cx="10897091" cy="627189"/>
          </a:xfrm>
          <a:prstGeom prst="rect">
            <a:avLst/>
          </a:prstGeom>
        </p:spPr>
        <p:txBody>
          <a:bodyPr anchor="t"/>
          <a:lstStyle>
            <a:lvl1pPr>
              <a:defRPr sz="2600" b="1" i="0" spc="50" baseline="0">
                <a:solidFill>
                  <a:schemeClr val="tx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E50E892-DFEC-B148-BD77-F7F79A8B6B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24600" y="1591200"/>
            <a:ext cx="5170199" cy="2560124"/>
          </a:xfrm>
          <a:prstGeom prst="roundRect">
            <a:avLst>
              <a:gd name="adj" fmla="val 193"/>
            </a:avLst>
          </a:prstGeom>
          <a:solidFill>
            <a:schemeClr val="tx2"/>
          </a:solidFill>
          <a:ln w="12700">
            <a:noFill/>
          </a:ln>
        </p:spPr>
        <p:txBody>
          <a:bodyPr wrap="square" lIns="457200" tIns="457200" rIns="457200" bIns="457200" anchor="t" anchorCtr="0">
            <a:spAutoFit/>
          </a:bodyPr>
          <a:lstStyle>
            <a:lvl1pPr marL="0" indent="0">
              <a:lnSpc>
                <a:spcPts val="2560"/>
              </a:lnSpc>
              <a:spcBef>
                <a:spcPts val="0"/>
              </a:spcBef>
              <a:spcAft>
                <a:spcPts val="0"/>
              </a:spcAft>
              <a:buNone/>
              <a:defRPr b="1" i="0">
                <a:solidFill>
                  <a:schemeClr val="bg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magna at </a:t>
            </a:r>
            <a:r>
              <a:rPr lang="en-US" dirty="0" err="1"/>
              <a:t>neque</a:t>
            </a:r>
            <a:r>
              <a:rPr lang="en-US" dirty="0"/>
              <a:t> convallis, id vestibulum nisi </a:t>
            </a:r>
            <a:r>
              <a:rPr lang="en-US" dirty="0" err="1"/>
              <a:t>vulputate</a:t>
            </a:r>
            <a:r>
              <a:rPr lang="en-US" dirty="0"/>
              <a:t>. Sed fermentum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CA88CE5-A779-0641-85F6-BEC2C1831B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9585" y="1442852"/>
            <a:ext cx="5267815" cy="368794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2pPr>
            <a:lvl3pPr marL="6858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ystem Font Regular"/>
              <a:buChar char="⁃"/>
              <a:tabLst/>
              <a:defRPr sz="1600">
                <a:solidFill>
                  <a:schemeClr val="tx1"/>
                </a:solidFill>
              </a:defRPr>
            </a:lvl3pPr>
            <a:lvl4pPr marL="9144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4pPr>
            <a:lvl5pPr marL="1143000" marR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1370013" algn="l"/>
              </a:tabLst>
              <a:defRPr sz="1300">
                <a:solidFill>
                  <a:schemeClr val="tx1"/>
                </a:solidFill>
              </a:defRPr>
            </a:lvl5pPr>
            <a:lvl6pPr marL="13716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6pPr>
            <a:lvl7pPr marL="1828800" indent="-228600">
              <a:defRPr>
                <a:solidFill>
                  <a:schemeClr val="tx1"/>
                </a:solidFill>
              </a:defRPr>
            </a:lvl7pPr>
            <a:lvl8pPr marL="2057400" indent="-228600">
              <a:defRPr>
                <a:solidFill>
                  <a:schemeClr val="tx1"/>
                </a:solidFill>
              </a:defRPr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marL="1371600" marR="0" lvl="5" indent="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Seventh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9453333-0FCD-FF41-A359-6DE7E02F2E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1651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D976256-7B7A-F544-BB52-633A397A410A}"/>
              </a:ext>
            </a:extLst>
          </p:cNvPr>
          <p:cNvSpPr/>
          <p:nvPr userDrawn="1"/>
        </p:nvSpPr>
        <p:spPr>
          <a:xfrm>
            <a:off x="0" y="5715000"/>
            <a:ext cx="12192000" cy="1143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4B5AAEB-A1AE-F148-A6D5-CDB0BA39D2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53575" y="6057900"/>
            <a:ext cx="19431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099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with call-out box – yellow">
    <p:bg>
      <p:bgPr>
        <a:solidFill>
          <a:srgbClr val="EBEB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6CA14FC-D5E3-E847-A5CB-16350B11C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584" y="705964"/>
            <a:ext cx="10897091" cy="627189"/>
          </a:xfrm>
          <a:prstGeom prst="rect">
            <a:avLst/>
          </a:prstGeom>
        </p:spPr>
        <p:txBody>
          <a:bodyPr anchor="t"/>
          <a:lstStyle>
            <a:lvl1pPr>
              <a:defRPr sz="2600" b="1" i="0" spc="50" baseline="0">
                <a:solidFill>
                  <a:schemeClr val="tx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E50E892-DFEC-B148-BD77-F7F79A8B6B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24600" y="1591200"/>
            <a:ext cx="5170199" cy="2560124"/>
          </a:xfrm>
          <a:prstGeom prst="roundRect">
            <a:avLst>
              <a:gd name="adj" fmla="val 193"/>
            </a:avLst>
          </a:prstGeom>
          <a:solidFill>
            <a:srgbClr val="FABD0F"/>
          </a:solidFill>
          <a:ln w="12700">
            <a:noFill/>
          </a:ln>
        </p:spPr>
        <p:txBody>
          <a:bodyPr wrap="square" lIns="457200" tIns="457200" rIns="457200" bIns="457200" anchor="t" anchorCtr="0">
            <a:spAutoFit/>
          </a:bodyPr>
          <a:lstStyle>
            <a:lvl1pPr marL="0" indent="0">
              <a:lnSpc>
                <a:spcPts val="2560"/>
              </a:lnSpc>
              <a:spcBef>
                <a:spcPts val="0"/>
              </a:spcBef>
              <a:spcAft>
                <a:spcPts val="0"/>
              </a:spcAft>
              <a:buNone/>
              <a:defRPr b="1" i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magna at </a:t>
            </a:r>
            <a:r>
              <a:rPr lang="en-US" dirty="0" err="1"/>
              <a:t>neque</a:t>
            </a:r>
            <a:r>
              <a:rPr lang="en-US" dirty="0"/>
              <a:t> convallis, id vestibulum nisi </a:t>
            </a:r>
            <a:r>
              <a:rPr lang="en-US" dirty="0" err="1"/>
              <a:t>vulputate</a:t>
            </a:r>
            <a:r>
              <a:rPr lang="en-US" dirty="0"/>
              <a:t>. Sed fermentum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CA88CE5-A779-0641-85F6-BEC2C1831B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9585" y="1442852"/>
            <a:ext cx="5267815" cy="368794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2pPr>
            <a:lvl3pPr marL="6858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ystem Font Regular"/>
              <a:buChar char="⁃"/>
              <a:tabLst/>
              <a:defRPr sz="1600">
                <a:solidFill>
                  <a:schemeClr val="tx1"/>
                </a:solidFill>
              </a:defRPr>
            </a:lvl3pPr>
            <a:lvl4pPr marL="9144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4pPr>
            <a:lvl5pPr marL="1143000" marR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1370013" algn="l"/>
              </a:tabLst>
              <a:defRPr sz="1300">
                <a:solidFill>
                  <a:schemeClr val="tx1"/>
                </a:solidFill>
              </a:defRPr>
            </a:lvl5pPr>
            <a:lvl6pPr marL="13716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6pPr>
            <a:lvl7pPr marL="1828800" indent="-228600">
              <a:defRPr>
                <a:solidFill>
                  <a:schemeClr val="tx1"/>
                </a:solidFill>
              </a:defRPr>
            </a:lvl7pPr>
            <a:lvl8pPr marL="2057400" indent="-228600">
              <a:defRPr>
                <a:solidFill>
                  <a:schemeClr val="tx1"/>
                </a:solidFill>
              </a:defRPr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marL="1371600" marR="0" lvl="5" indent="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Seventh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9453333-0FCD-FF41-A359-6DE7E02F2E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1651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15630A2-8D87-7E4A-82F2-8713D1718C36}"/>
              </a:ext>
            </a:extLst>
          </p:cNvPr>
          <p:cNvSpPr/>
          <p:nvPr userDrawn="1"/>
        </p:nvSpPr>
        <p:spPr>
          <a:xfrm>
            <a:off x="0" y="5715000"/>
            <a:ext cx="12192000" cy="1143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1F37E94-8A6C-084E-91BC-6170541223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53575" y="6057900"/>
            <a:ext cx="19431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7575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with chart – blank">
    <p:bg>
      <p:bgPr>
        <a:solidFill>
          <a:srgbClr val="EBEB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658BCE2-55D5-C94F-999B-0811A86B3A9E}"/>
              </a:ext>
            </a:extLst>
          </p:cNvPr>
          <p:cNvSpPr/>
          <p:nvPr userDrawn="1"/>
        </p:nvSpPr>
        <p:spPr>
          <a:xfrm>
            <a:off x="6324600" y="1592263"/>
            <a:ext cx="5172075" cy="4465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CE927F1-A53E-1649-9F0B-A5C21EDB2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584" y="705964"/>
            <a:ext cx="10897091" cy="627189"/>
          </a:xfrm>
          <a:prstGeom prst="rect">
            <a:avLst/>
          </a:prstGeom>
        </p:spPr>
        <p:txBody>
          <a:bodyPr anchor="t"/>
          <a:lstStyle>
            <a:lvl1pPr>
              <a:defRPr sz="2600" b="1" i="0" spc="50" baseline="0">
                <a:solidFill>
                  <a:schemeClr val="tx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6A36056-8BCF-FE40-937E-16F129FFBE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9585" y="1442852"/>
            <a:ext cx="5267815" cy="368794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2pPr>
            <a:lvl3pPr marL="6858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ystem Font Regular"/>
              <a:buChar char="⁃"/>
              <a:tabLst/>
              <a:defRPr sz="1600">
                <a:solidFill>
                  <a:schemeClr val="tx1"/>
                </a:solidFill>
              </a:defRPr>
            </a:lvl3pPr>
            <a:lvl4pPr marL="9144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4pPr>
            <a:lvl5pPr marL="1143000" marR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1370013" algn="l"/>
              </a:tabLst>
              <a:defRPr sz="1300">
                <a:solidFill>
                  <a:schemeClr val="tx1"/>
                </a:solidFill>
              </a:defRPr>
            </a:lvl5pPr>
            <a:lvl6pPr marL="13716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6pPr>
            <a:lvl7pPr marL="1828800" indent="-228600">
              <a:defRPr>
                <a:solidFill>
                  <a:schemeClr val="tx1"/>
                </a:solidFill>
              </a:defRPr>
            </a:lvl7pPr>
            <a:lvl8pPr marL="2057400" indent="-228600">
              <a:defRPr>
                <a:solidFill>
                  <a:schemeClr val="tx1"/>
                </a:solidFill>
              </a:defRPr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marL="1371600" marR="0" lvl="5" indent="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Seventh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58FB9F-3F87-6A49-9D8A-2BB899FFD8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1651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0DB83B9-54B8-CE4C-BAB4-1E541FC8585F}"/>
              </a:ext>
            </a:extLst>
          </p:cNvPr>
          <p:cNvSpPr/>
          <p:nvPr userDrawn="1"/>
        </p:nvSpPr>
        <p:spPr>
          <a:xfrm>
            <a:off x="0" y="5715000"/>
            <a:ext cx="12192000" cy="1143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FD8AC7-9F5E-B349-82F2-2056430DCC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53575" y="6057900"/>
            <a:ext cx="1943100" cy="4572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F38B080-3281-EF44-BEE5-BE82C18B5ED8}"/>
              </a:ext>
            </a:extLst>
          </p:cNvPr>
          <p:cNvSpPr/>
          <p:nvPr userDrawn="1"/>
        </p:nvSpPr>
        <p:spPr>
          <a:xfrm>
            <a:off x="6324600" y="1592263"/>
            <a:ext cx="5172075" cy="3436937"/>
          </a:xfrm>
          <a:prstGeom prst="rect">
            <a:avLst/>
          </a:prstGeom>
          <a:solidFill>
            <a:schemeClr val="bg2"/>
          </a:solidFill>
          <a:ln w="9525">
            <a:solidFill>
              <a:srgbClr val="A7A9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25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with chart – pie chart">
    <p:bg>
      <p:bgPr>
        <a:solidFill>
          <a:srgbClr val="EBEB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CE927F1-A53E-1649-9F0B-A5C21EDB2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584" y="705964"/>
            <a:ext cx="10897091" cy="627189"/>
          </a:xfrm>
          <a:prstGeom prst="rect">
            <a:avLst/>
          </a:prstGeom>
        </p:spPr>
        <p:txBody>
          <a:bodyPr anchor="t"/>
          <a:lstStyle>
            <a:lvl1pPr>
              <a:defRPr sz="2600" b="1" i="0" spc="50" baseline="0">
                <a:solidFill>
                  <a:schemeClr val="tx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6A36056-8BCF-FE40-937E-16F129FFBE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9585" y="1442852"/>
            <a:ext cx="5267815" cy="368794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2pPr>
            <a:lvl3pPr marL="6858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ystem Font Regular"/>
              <a:buChar char="⁃"/>
              <a:tabLst/>
              <a:defRPr sz="1600">
                <a:solidFill>
                  <a:schemeClr val="tx1"/>
                </a:solidFill>
              </a:defRPr>
            </a:lvl3pPr>
            <a:lvl4pPr marL="9144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4pPr>
            <a:lvl5pPr marL="1143000" marR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1370013" algn="l"/>
              </a:tabLst>
              <a:defRPr sz="1300">
                <a:solidFill>
                  <a:schemeClr val="tx1"/>
                </a:solidFill>
              </a:defRPr>
            </a:lvl5pPr>
            <a:lvl6pPr marL="13716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6pPr>
            <a:lvl7pPr marL="1828800" indent="-228600">
              <a:defRPr>
                <a:solidFill>
                  <a:schemeClr val="tx1"/>
                </a:solidFill>
              </a:defRPr>
            </a:lvl7pPr>
            <a:lvl8pPr marL="2057400" indent="-228600">
              <a:defRPr>
                <a:solidFill>
                  <a:schemeClr val="tx1"/>
                </a:solidFill>
              </a:defRPr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marL="1371600" marR="0" lvl="5" indent="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Seventh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557EFD-0193-974B-AA18-B675053098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1651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B2934EA-4202-FA4A-8735-8624E708DC61}"/>
              </a:ext>
            </a:extLst>
          </p:cNvPr>
          <p:cNvSpPr/>
          <p:nvPr userDrawn="1"/>
        </p:nvSpPr>
        <p:spPr>
          <a:xfrm>
            <a:off x="0" y="5715000"/>
            <a:ext cx="12192000" cy="1143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98C9206-C980-F841-B47C-3AB7C0D813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53575" y="6057900"/>
            <a:ext cx="1943100" cy="4572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CF42BE6-95AE-0A45-A263-295E61C2AA19}"/>
              </a:ext>
            </a:extLst>
          </p:cNvPr>
          <p:cNvSpPr/>
          <p:nvPr userDrawn="1"/>
        </p:nvSpPr>
        <p:spPr>
          <a:xfrm>
            <a:off x="6324600" y="1592263"/>
            <a:ext cx="5172075" cy="3436937"/>
          </a:xfrm>
          <a:prstGeom prst="rect">
            <a:avLst/>
          </a:prstGeom>
          <a:solidFill>
            <a:schemeClr val="bg2"/>
          </a:solidFill>
          <a:ln w="9525">
            <a:solidFill>
              <a:srgbClr val="A7A9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5E732A7-6ACC-C04B-80D5-267CD7E3BD0D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324600" y="4287283"/>
            <a:ext cx="5172075" cy="58456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1" i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4572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rgbClr val="212121"/>
                </a:solidFill>
              </a:defRPr>
            </a:lvl2pPr>
            <a:lvl3pPr marL="6858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ystem Font Regular"/>
              <a:buChar char="⁃"/>
              <a:tabLst/>
              <a:defRPr sz="1600">
                <a:solidFill>
                  <a:srgbClr val="212121"/>
                </a:solidFill>
              </a:defRPr>
            </a:lvl3pPr>
            <a:lvl4pPr marL="9144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400">
                <a:solidFill>
                  <a:srgbClr val="212121"/>
                </a:solidFill>
              </a:defRPr>
            </a:lvl4pPr>
            <a:lvl5pPr marL="1143000" marR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1370013" algn="l"/>
              </a:tabLst>
              <a:defRPr sz="1300">
                <a:solidFill>
                  <a:srgbClr val="212121"/>
                </a:solidFill>
              </a:defRPr>
            </a:lvl5pPr>
            <a:lvl6pPr marL="13716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/>
            </a:lvl6pPr>
            <a:lvl7pPr marL="1828800" indent="-228600">
              <a:defRPr/>
            </a:lvl7pPr>
            <a:lvl8pPr marL="2057400" indent="-228600">
              <a:defRPr/>
            </a:lvl8pPr>
          </a:lstStyle>
          <a:p>
            <a:pPr lvl="0"/>
            <a:r>
              <a:rPr lang="en-US" dirty="0"/>
              <a:t>Chart Title</a:t>
            </a:r>
          </a:p>
        </p:txBody>
      </p:sp>
      <p:graphicFrame>
        <p:nvGraphicFramePr>
          <p:cNvPr id="18" name="Content Placeholder 6">
            <a:extLst>
              <a:ext uri="{FF2B5EF4-FFF2-40B4-BE49-F238E27FC236}">
                <a16:creationId xmlns:a16="http://schemas.microsoft.com/office/drawing/2014/main" id="{E7BCD9BC-2BB9-FA4C-BC63-5596B430E149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444365941"/>
              </p:ext>
            </p:extLst>
          </p:nvPr>
        </p:nvGraphicFramePr>
        <p:xfrm>
          <a:off x="6977280" y="1708332"/>
          <a:ext cx="3866714" cy="2829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289503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with chart – bar graph">
    <p:bg>
      <p:bgPr>
        <a:solidFill>
          <a:srgbClr val="EBEB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C090CA8-4E6C-A247-8781-98EB368F5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584" y="705964"/>
            <a:ext cx="10897091" cy="627189"/>
          </a:xfrm>
          <a:prstGeom prst="rect">
            <a:avLst/>
          </a:prstGeom>
        </p:spPr>
        <p:txBody>
          <a:bodyPr anchor="t"/>
          <a:lstStyle>
            <a:lvl1pPr>
              <a:defRPr sz="2600" b="1" i="0" spc="50" baseline="0">
                <a:solidFill>
                  <a:schemeClr val="tx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C85DD65-9689-3241-AEB0-955F1D7709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9585" y="1442852"/>
            <a:ext cx="5267815" cy="368794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2pPr>
            <a:lvl3pPr marL="6858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ystem Font Regular"/>
              <a:buChar char="⁃"/>
              <a:tabLst/>
              <a:defRPr sz="1600">
                <a:solidFill>
                  <a:schemeClr val="tx1"/>
                </a:solidFill>
              </a:defRPr>
            </a:lvl3pPr>
            <a:lvl4pPr marL="9144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4pPr>
            <a:lvl5pPr marL="1143000" marR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1370013" algn="l"/>
              </a:tabLst>
              <a:defRPr sz="1300">
                <a:solidFill>
                  <a:schemeClr val="tx1"/>
                </a:solidFill>
              </a:defRPr>
            </a:lvl5pPr>
            <a:lvl6pPr marL="13716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6pPr>
            <a:lvl7pPr marL="1828800" indent="-228600">
              <a:defRPr>
                <a:solidFill>
                  <a:schemeClr val="tx1"/>
                </a:solidFill>
              </a:defRPr>
            </a:lvl7pPr>
            <a:lvl8pPr marL="2057400" indent="-228600">
              <a:defRPr>
                <a:solidFill>
                  <a:schemeClr val="tx1"/>
                </a:solidFill>
              </a:defRPr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marL="1371600" marR="0" lvl="5" indent="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Seventh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5C3B9C-F33C-8340-8DB0-ACB878D991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1651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091DF19-0856-944E-B0D6-691ADEBEBE73}"/>
              </a:ext>
            </a:extLst>
          </p:cNvPr>
          <p:cNvSpPr/>
          <p:nvPr userDrawn="1"/>
        </p:nvSpPr>
        <p:spPr>
          <a:xfrm>
            <a:off x="0" y="5715000"/>
            <a:ext cx="12192000" cy="1143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0C85EA-DE95-BA49-86AD-D6F4946860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53575" y="6057900"/>
            <a:ext cx="1943100" cy="4572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0996AD5-D583-9142-87C5-4063FE3CD97A}"/>
              </a:ext>
            </a:extLst>
          </p:cNvPr>
          <p:cNvSpPr/>
          <p:nvPr userDrawn="1"/>
        </p:nvSpPr>
        <p:spPr>
          <a:xfrm>
            <a:off x="6324600" y="1592263"/>
            <a:ext cx="5172075" cy="3436937"/>
          </a:xfrm>
          <a:prstGeom prst="rect">
            <a:avLst/>
          </a:prstGeom>
          <a:solidFill>
            <a:schemeClr val="bg2"/>
          </a:solidFill>
          <a:ln w="9525">
            <a:solidFill>
              <a:srgbClr val="A7A9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2F6B056-AB98-484D-AD26-90DC8495F02E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324600" y="4287283"/>
            <a:ext cx="5172075" cy="58456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1" i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4572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rgbClr val="212121"/>
                </a:solidFill>
              </a:defRPr>
            </a:lvl2pPr>
            <a:lvl3pPr marL="6858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ystem Font Regular"/>
              <a:buChar char="⁃"/>
              <a:tabLst/>
              <a:defRPr sz="1600">
                <a:solidFill>
                  <a:srgbClr val="212121"/>
                </a:solidFill>
              </a:defRPr>
            </a:lvl3pPr>
            <a:lvl4pPr marL="9144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400">
                <a:solidFill>
                  <a:srgbClr val="212121"/>
                </a:solidFill>
              </a:defRPr>
            </a:lvl4pPr>
            <a:lvl5pPr marL="1143000" marR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1370013" algn="l"/>
              </a:tabLst>
              <a:defRPr sz="1300">
                <a:solidFill>
                  <a:srgbClr val="212121"/>
                </a:solidFill>
              </a:defRPr>
            </a:lvl5pPr>
            <a:lvl6pPr marL="13716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/>
            </a:lvl6pPr>
            <a:lvl7pPr marL="1828800" indent="-228600">
              <a:defRPr/>
            </a:lvl7pPr>
            <a:lvl8pPr marL="2057400" indent="-228600">
              <a:defRPr/>
            </a:lvl8pPr>
          </a:lstStyle>
          <a:p>
            <a:pPr lvl="0"/>
            <a:r>
              <a:rPr lang="en-US" dirty="0"/>
              <a:t>Chart Title</a:t>
            </a:r>
          </a:p>
        </p:txBody>
      </p:sp>
      <p:graphicFrame>
        <p:nvGraphicFramePr>
          <p:cNvPr id="16" name="Content Placeholder 5">
            <a:extLst>
              <a:ext uri="{FF2B5EF4-FFF2-40B4-BE49-F238E27FC236}">
                <a16:creationId xmlns:a16="http://schemas.microsoft.com/office/drawing/2014/main" id="{CAECDAE9-41E9-7C4F-BFA4-669B142A29B7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173339815"/>
              </p:ext>
            </p:extLst>
          </p:nvPr>
        </p:nvGraphicFramePr>
        <p:xfrm>
          <a:off x="7060208" y="1753384"/>
          <a:ext cx="3700859" cy="2841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330640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page">
    <p:bg>
      <p:bgPr>
        <a:solidFill>
          <a:srgbClr val="EBEB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C090CA8-4E6C-A247-8781-98EB368F5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584" y="705964"/>
            <a:ext cx="10897091" cy="627189"/>
          </a:xfrm>
          <a:prstGeom prst="rect">
            <a:avLst/>
          </a:prstGeom>
        </p:spPr>
        <p:txBody>
          <a:bodyPr anchor="t"/>
          <a:lstStyle>
            <a:lvl1pPr>
              <a:defRPr sz="2600" b="1" i="0" spc="50" baseline="0">
                <a:solidFill>
                  <a:schemeClr val="tx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5C3B9C-F33C-8340-8DB0-ACB878D991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165100"/>
          </a:xfrm>
          <a:prstGeom prst="rect">
            <a:avLst/>
          </a:prstGeom>
        </p:spPr>
      </p:pic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DADEF27F-CC03-834D-A185-0B73C517815E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278292486"/>
              </p:ext>
            </p:extLst>
          </p:nvPr>
        </p:nvGraphicFramePr>
        <p:xfrm>
          <a:off x="685800" y="1592262"/>
          <a:ext cx="10810875" cy="3328416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3714391">
                  <a:extLst>
                    <a:ext uri="{9D8B030D-6E8A-4147-A177-3AD203B41FA5}">
                      <a16:colId xmlns:a16="http://schemas.microsoft.com/office/drawing/2014/main" val="941155809"/>
                    </a:ext>
                  </a:extLst>
                </a:gridCol>
                <a:gridCol w="1837992">
                  <a:extLst>
                    <a:ext uri="{9D8B030D-6E8A-4147-A177-3AD203B41FA5}">
                      <a16:colId xmlns:a16="http://schemas.microsoft.com/office/drawing/2014/main" val="3853484078"/>
                    </a:ext>
                  </a:extLst>
                </a:gridCol>
                <a:gridCol w="5258492">
                  <a:extLst>
                    <a:ext uri="{9D8B030D-6E8A-4147-A177-3AD203B41FA5}">
                      <a16:colId xmlns:a16="http://schemas.microsoft.com/office/drawing/2014/main" val="3777659007"/>
                    </a:ext>
                  </a:extLst>
                </a:gridCol>
              </a:tblGrid>
              <a:tr h="347472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Category</a:t>
                      </a:r>
                      <a:endParaRPr lang="en-CA" sz="12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37160" marR="137160" marT="0" marB="0" anchor="ctr">
                    <a:lnL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</a:pPr>
                      <a:r>
                        <a:rPr lang="en-US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Cost</a:t>
                      </a:r>
                      <a:endParaRPr lang="en-CA" sz="12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37160" marR="137160" marT="0" marB="0" anchor="ctr">
                    <a:lnL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Notes</a:t>
                      </a:r>
                      <a:endParaRPr lang="en-CA" sz="12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37160" marR="137160" marT="0" marB="0" anchor="ctr">
                    <a:lnL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0858711"/>
                  </a:ext>
                </a:extLst>
              </a:tr>
              <a:tr h="347472">
                <a:tc gridSpan="3"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Sub-category</a:t>
                      </a:r>
                      <a:endParaRPr lang="en-CA" sz="12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37160" marR="137160" marT="0" marB="0" anchor="ctr">
                    <a:lnL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73504128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200" b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Lorem ipsum dolor sit</a:t>
                      </a:r>
                      <a:endParaRPr lang="en-CA" sz="1200" b="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37160" marR="137160" marT="0" marB="0" anchor="ctr">
                    <a:lnL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</a:pPr>
                      <a:r>
                        <a:rPr lang="en-US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$1,000.00</a:t>
                      </a:r>
                      <a:endParaRPr lang="en-CA" sz="1200" b="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37160" marR="137160" marT="0" marB="0" anchor="ctr">
                    <a:lnL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Lorem ipsum dolor sit </a:t>
                      </a:r>
                      <a:r>
                        <a:rPr lang="en-US" sz="12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amet</a:t>
                      </a:r>
                      <a:r>
                        <a:rPr lang="en-US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.</a:t>
                      </a:r>
                      <a:endParaRPr lang="en-CA" sz="1200" b="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37160" marR="137160" marT="0" marB="0" anchor="ctr">
                    <a:lnL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661979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200" b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Lorem ipsum dolor sit</a:t>
                      </a:r>
                      <a:endParaRPr lang="en-CA" sz="1200" b="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37160" marR="137160" marT="0" marB="0" anchor="ctr">
                    <a:lnL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</a:pPr>
                      <a:r>
                        <a:rPr lang="en-US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$1,000.00</a:t>
                      </a:r>
                      <a:endParaRPr lang="en-CA" sz="1200" b="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37160" marR="137160" marT="0" marB="0" anchor="ctr">
                    <a:lnL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Lorem ipsum dolor sit </a:t>
                      </a:r>
                      <a:r>
                        <a:rPr lang="en-US" sz="12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amet</a:t>
                      </a:r>
                      <a:r>
                        <a:rPr lang="en-US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 </a:t>
                      </a:r>
                      <a:r>
                        <a:rPr lang="en-US" sz="12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consectetur</a:t>
                      </a:r>
                      <a:r>
                        <a:rPr lang="en-US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adipiscing</a:t>
                      </a:r>
                      <a:r>
                        <a:rPr lang="en-US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elit</a:t>
                      </a:r>
                      <a:r>
                        <a:rPr lang="en-US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, sed do </a:t>
                      </a:r>
                      <a:r>
                        <a:rPr lang="en-US" sz="12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eiusmod</a:t>
                      </a:r>
                      <a:r>
                        <a:rPr lang="en-US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tempor</a:t>
                      </a:r>
                      <a:r>
                        <a:rPr lang="en-US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incididunt</a:t>
                      </a:r>
                      <a:r>
                        <a:rPr lang="en-US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ut</a:t>
                      </a:r>
                      <a:r>
                        <a:rPr lang="en-US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labore</a:t>
                      </a:r>
                      <a:r>
                        <a:rPr lang="en-US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et dolore magna </a:t>
                      </a:r>
                      <a:r>
                        <a:rPr lang="en-US" sz="12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aliqua</a:t>
                      </a:r>
                      <a:r>
                        <a:rPr lang="en-US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.</a:t>
                      </a:r>
                      <a:endParaRPr lang="en-CA" sz="120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37160" marR="137160" marT="0" marB="0" anchor="ctr">
                    <a:lnL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827410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200" b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Lorem ipsum dolor sit</a:t>
                      </a:r>
                      <a:endParaRPr lang="en-CA" sz="1200" b="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37160" marR="137160" marT="0" marB="0" anchor="ctr">
                    <a:lnL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</a:pPr>
                      <a:r>
                        <a:rPr lang="en-US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$1,000.00</a:t>
                      </a:r>
                      <a:endParaRPr lang="en-CA" sz="1200" b="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37160" marR="137160" marT="0" marB="0" anchor="ctr">
                    <a:lnL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Lorem ipsum dolor sit </a:t>
                      </a:r>
                      <a:r>
                        <a:rPr lang="en-US" sz="12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amet</a:t>
                      </a:r>
                      <a:r>
                        <a:rPr lang="en-US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.</a:t>
                      </a:r>
                      <a:endParaRPr lang="en-CA" sz="1200" b="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37160" marR="137160" marT="0" marB="0" anchor="ctr">
                    <a:lnL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644667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200" b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Lorem ipsum dolor sit</a:t>
                      </a:r>
                      <a:endParaRPr lang="en-CA" sz="1200" b="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37160" marR="137160" marT="0" marB="0" anchor="ctr">
                    <a:lnL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</a:pPr>
                      <a:r>
                        <a:rPr lang="en-US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$1,000.00</a:t>
                      </a:r>
                      <a:endParaRPr lang="en-CA" sz="1200" b="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37160" marR="137160" marT="0" marB="0" anchor="ctr">
                    <a:lnL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Lorem ipsum dolor sit </a:t>
                      </a:r>
                      <a:r>
                        <a:rPr lang="en-US" sz="12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amet</a:t>
                      </a:r>
                      <a:r>
                        <a:rPr lang="en-US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.</a:t>
                      </a:r>
                      <a:endParaRPr lang="en-CA" sz="1200" b="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37160" marR="137160" marT="0" marB="0" anchor="ctr">
                    <a:lnL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979991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200" b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Lorem ipsum dolor sit</a:t>
                      </a:r>
                      <a:endParaRPr lang="en-CA" sz="1200" b="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37160" marR="137160" marT="0" marB="0" anchor="ctr">
                    <a:lnL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</a:pPr>
                      <a:r>
                        <a:rPr lang="en-US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$1,000.00</a:t>
                      </a:r>
                      <a:endParaRPr lang="en-CA" sz="1200" b="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37160" marR="137160" marT="0" marB="0" anchor="ctr">
                    <a:lnL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Lorem ipsum dolor sit </a:t>
                      </a:r>
                      <a:r>
                        <a:rPr lang="en-US" sz="12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amet</a:t>
                      </a:r>
                      <a:r>
                        <a:rPr lang="en-US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.</a:t>
                      </a:r>
                      <a:endParaRPr lang="en-CA" sz="1200" b="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37160" marR="137160" marT="0" marB="0" anchor="ctr">
                    <a:lnL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896557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200" b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Lorem ipsum dolor sit</a:t>
                      </a:r>
                      <a:endParaRPr lang="en-CA" sz="1200" b="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37160" marR="137160" marT="0" marB="0" anchor="ctr">
                    <a:lnL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</a:pPr>
                      <a:r>
                        <a:rPr lang="en-US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$1,000.00</a:t>
                      </a:r>
                      <a:endParaRPr lang="en-CA" sz="1200" b="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37160" marR="137160" marT="0" marB="0" anchor="ctr">
                    <a:lnL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Lorem ipsum dolor sit </a:t>
                      </a:r>
                      <a:r>
                        <a:rPr lang="en-US" sz="12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amet</a:t>
                      </a:r>
                      <a:r>
                        <a:rPr lang="en-US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.</a:t>
                      </a:r>
                      <a:endParaRPr lang="en-CA" sz="1200" b="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37160" marR="137160" marT="0" marB="0" anchor="ctr">
                    <a:lnL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125131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200" b="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Lorem ipsum dolor sit</a:t>
                      </a:r>
                      <a:endParaRPr lang="en-CA" sz="1200" b="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37160" marR="137160" marT="0" marB="0" anchor="ctr">
                    <a:lnL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</a:pPr>
                      <a:r>
                        <a:rPr lang="en-US" sz="120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$1,000.00</a:t>
                      </a:r>
                      <a:endParaRPr lang="en-CA" sz="1200" b="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37160" marR="137160" marT="0" marB="0" anchor="ctr">
                    <a:lnL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Lorem ipsum dolor sit </a:t>
                      </a:r>
                      <a:r>
                        <a:rPr lang="en-US" sz="1200" dirty="0" err="1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amet</a:t>
                      </a:r>
                      <a:r>
                        <a:rPr lang="en-US" sz="1200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.</a:t>
                      </a:r>
                      <a:endParaRPr lang="en-CA" sz="1200" b="0" dirty="0"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37160" marR="137160" marT="0" marB="0" anchor="ctr">
                    <a:lnL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7A9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721934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1BA6A98D-D7C9-C54D-B1A1-2379FDD940C0}"/>
              </a:ext>
            </a:extLst>
          </p:cNvPr>
          <p:cNvSpPr/>
          <p:nvPr userDrawn="1"/>
        </p:nvSpPr>
        <p:spPr>
          <a:xfrm>
            <a:off x="0" y="5715000"/>
            <a:ext cx="12192000" cy="1143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AF0C0F4-B79E-C142-876B-CAF4DC28D4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53575" y="6057900"/>
            <a:ext cx="19431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578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bg>
      <p:bgPr>
        <a:solidFill>
          <a:srgbClr val="EBEB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C090CA8-4E6C-A247-8781-98EB368F5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584" y="705964"/>
            <a:ext cx="10897091" cy="627189"/>
          </a:xfrm>
          <a:prstGeom prst="rect">
            <a:avLst/>
          </a:prstGeom>
        </p:spPr>
        <p:txBody>
          <a:bodyPr anchor="t"/>
          <a:lstStyle>
            <a:lvl1pPr>
              <a:defRPr sz="2600" b="1" i="0" spc="50" baseline="0">
                <a:solidFill>
                  <a:schemeClr val="tx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5C3B9C-F33C-8340-8DB0-ACB878D991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1651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A8FE1ED-0847-6343-923F-4D0E80C160C3}"/>
              </a:ext>
            </a:extLst>
          </p:cNvPr>
          <p:cNvSpPr/>
          <p:nvPr userDrawn="1"/>
        </p:nvSpPr>
        <p:spPr>
          <a:xfrm>
            <a:off x="0" y="5715000"/>
            <a:ext cx="12192000" cy="1143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CCB990-D12A-C94E-B892-1D2B93711B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53575" y="6057900"/>
            <a:ext cx="19431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3753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tural presentation p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5241A-FE81-E045-A53F-CCB1ECEF6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585" y="705274"/>
            <a:ext cx="10897200" cy="627189"/>
          </a:xfrm>
          <a:prstGeom prst="rect">
            <a:avLst/>
          </a:prstGeom>
        </p:spPr>
        <p:txBody>
          <a:bodyPr anchor="t"/>
          <a:lstStyle>
            <a:lvl1pPr>
              <a:defRPr sz="2600" b="1" i="0" spc="50" baseline="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470D2A-5380-1242-B7C1-672CD4B52E3E}"/>
              </a:ext>
            </a:extLst>
          </p:cNvPr>
          <p:cNvSpPr/>
          <p:nvPr userDrawn="1"/>
        </p:nvSpPr>
        <p:spPr>
          <a:xfrm>
            <a:off x="0" y="5715000"/>
            <a:ext cx="12192000" cy="1143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DB4A97-2F5C-BA48-BC2F-CCADA4517F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53575" y="6057900"/>
            <a:ext cx="1943100" cy="457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7F1C00-2CB9-984B-9498-CD2CA6D8EE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2566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– one column (no logo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5241A-FE81-E045-A53F-CCB1ECEF6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585" y="705274"/>
            <a:ext cx="10897200" cy="627189"/>
          </a:xfrm>
          <a:prstGeom prst="rect">
            <a:avLst/>
          </a:prstGeom>
        </p:spPr>
        <p:txBody>
          <a:bodyPr anchor="t"/>
          <a:lstStyle>
            <a:lvl1pPr>
              <a:defRPr sz="2600" b="1" i="0" spc="50" baseline="0">
                <a:solidFill>
                  <a:schemeClr val="tx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4B1D494-1163-FD4D-87D9-F88FDD141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9585" y="1442852"/>
            <a:ext cx="10897090" cy="368794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2pPr>
            <a:lvl3pPr marL="6858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ystem Font Regular"/>
              <a:buChar char="⁃"/>
              <a:tabLst/>
              <a:defRPr sz="1600">
                <a:solidFill>
                  <a:schemeClr val="tx1"/>
                </a:solidFill>
              </a:defRPr>
            </a:lvl3pPr>
            <a:lvl4pPr marL="9144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4pPr>
            <a:lvl5pPr marL="1143000" marR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1370013" algn="l"/>
              </a:tabLst>
              <a:defRPr sz="1300">
                <a:solidFill>
                  <a:schemeClr val="tx1"/>
                </a:solidFill>
              </a:defRPr>
            </a:lvl5pPr>
            <a:lvl6pPr marL="13716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6pPr>
            <a:lvl7pPr marL="1828800" indent="-228600">
              <a:defRPr>
                <a:solidFill>
                  <a:schemeClr val="tx1"/>
                </a:solidFill>
              </a:defRPr>
            </a:lvl7pPr>
            <a:lvl8pPr marL="2057400" indent="-228600">
              <a:defRPr>
                <a:solidFill>
                  <a:schemeClr val="tx1"/>
                </a:solidFill>
              </a:defRPr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marL="1371600" marR="0" lvl="5" indent="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Seventh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CE587E-971A-AE4C-A03D-10208DBE7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1651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EDD00A5-8BC9-AE46-B8D3-B7FEC311C25B}"/>
              </a:ext>
            </a:extLst>
          </p:cNvPr>
          <p:cNvSpPr/>
          <p:nvPr userDrawn="1"/>
        </p:nvSpPr>
        <p:spPr>
          <a:xfrm>
            <a:off x="0" y="5715000"/>
            <a:ext cx="12192000" cy="1143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22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title page – 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682FE4F-D602-7347-B9F6-0C6B7E7CD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924" y="838200"/>
            <a:ext cx="10905751" cy="228456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 b="1" i="0" spc="100" baseline="0">
                <a:solidFill>
                  <a:schemeClr val="bg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A70CACF-03AD-CC46-92EA-48723E127C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0924" y="3238578"/>
            <a:ext cx="10905751" cy="5387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2000" b="1" i="0" spc="50" baseline="0">
                <a:solidFill>
                  <a:schemeClr val="bg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702637-AA50-8B42-A91A-9134A912646D}"/>
              </a:ext>
            </a:extLst>
          </p:cNvPr>
          <p:cNvSpPr/>
          <p:nvPr userDrawn="1"/>
        </p:nvSpPr>
        <p:spPr>
          <a:xfrm>
            <a:off x="0" y="5715000"/>
            <a:ext cx="12192000" cy="1143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87C936-565D-CE42-B5B8-6DB284C0D3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53575" y="6057900"/>
            <a:ext cx="1943100" cy="457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AD217B-C783-2542-B203-819ED621AC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9346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B55DD1-AEE8-0B4A-8BF7-3E7E9CFB17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67561" y="2145162"/>
            <a:ext cx="3456878" cy="23436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B73D73-65C6-F840-B924-81F2EF1B5B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096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title page – yellow">
    <p:bg>
      <p:bgPr>
        <a:solidFill>
          <a:srgbClr val="FABD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682FE4F-D602-7347-B9F6-0C6B7E7CD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924" y="838200"/>
            <a:ext cx="10905751" cy="228456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 b="1" i="0" spc="100" baseline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A70CACF-03AD-CC46-92EA-48723E127C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0924" y="3238578"/>
            <a:ext cx="10905751" cy="5387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2000" b="1" i="0" spc="50" baseline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702637-AA50-8B42-A91A-9134A912646D}"/>
              </a:ext>
            </a:extLst>
          </p:cNvPr>
          <p:cNvSpPr/>
          <p:nvPr userDrawn="1"/>
        </p:nvSpPr>
        <p:spPr>
          <a:xfrm>
            <a:off x="0" y="5715000"/>
            <a:ext cx="12192000" cy="1143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87C936-565D-CE42-B5B8-6DB284C0D3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53575" y="6057900"/>
            <a:ext cx="1943100" cy="457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D0E7C5-1C67-494E-AC0B-7A5148BD61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 flipH="1">
            <a:off x="0" y="0"/>
            <a:ext cx="121920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642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title page – 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682FE4F-D602-7347-B9F6-0C6B7E7CD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924" y="838200"/>
            <a:ext cx="10905751" cy="228456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 b="1" i="0" spc="100" baseline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A70CACF-03AD-CC46-92EA-48723E127C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0924" y="3238578"/>
            <a:ext cx="10905751" cy="5387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2000" b="1" i="0" spc="50" baseline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702637-AA50-8B42-A91A-9134A912646D}"/>
              </a:ext>
            </a:extLst>
          </p:cNvPr>
          <p:cNvSpPr/>
          <p:nvPr userDrawn="1"/>
        </p:nvSpPr>
        <p:spPr>
          <a:xfrm>
            <a:off x="0" y="5715000"/>
            <a:ext cx="12192000" cy="1143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87C936-565D-CE42-B5B8-6DB284C0D3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53575" y="6057900"/>
            <a:ext cx="1943100" cy="457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AD217B-C783-2542-B203-819ED621AC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5658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paragraph / quote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4B1D494-1163-FD4D-87D9-F88FDD14180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515533" y="838200"/>
            <a:ext cx="9160934" cy="4191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tabLst/>
              <a:defRPr sz="2200" b="1" i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4572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2pPr>
            <a:lvl3pPr marL="6858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ystem Font Regular"/>
              <a:buChar char="⁃"/>
              <a:tabLst/>
              <a:defRPr sz="1600">
                <a:solidFill>
                  <a:schemeClr val="tx1"/>
                </a:solidFill>
              </a:defRPr>
            </a:lvl3pPr>
            <a:lvl4pPr marL="9144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4pPr>
            <a:lvl5pPr marL="1143000" marR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1370013" algn="l"/>
              </a:tabLst>
              <a:defRPr sz="1300">
                <a:solidFill>
                  <a:schemeClr val="tx1"/>
                </a:solidFill>
              </a:defRPr>
            </a:lvl5pPr>
            <a:lvl6pPr marL="13716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6pPr>
            <a:lvl7pPr marL="1828800" indent="-228600">
              <a:defRPr>
                <a:solidFill>
                  <a:schemeClr val="tx1"/>
                </a:solidFill>
              </a:defRPr>
            </a:lvl7pPr>
            <a:lvl8pPr marL="2057400" indent="-228600">
              <a:defRPr>
                <a:solidFill>
                  <a:schemeClr val="tx1"/>
                </a:solidFill>
              </a:defRPr>
            </a:lvl8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CE587E-971A-AE4C-A03D-10208DBE7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1651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FD39231-8104-2C4D-B887-C76C49B4B755}"/>
              </a:ext>
            </a:extLst>
          </p:cNvPr>
          <p:cNvSpPr/>
          <p:nvPr userDrawn="1"/>
        </p:nvSpPr>
        <p:spPr>
          <a:xfrm>
            <a:off x="0" y="5715000"/>
            <a:ext cx="12192000" cy="1143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0E5017-6E1C-5D4E-A493-781F6C08DC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53575" y="6057900"/>
            <a:ext cx="19431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137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– one column">
    <p:bg>
      <p:bgPr>
        <a:solidFill>
          <a:srgbClr val="EBEB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5241A-FE81-E045-A53F-CCB1ECEF6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585" y="705274"/>
            <a:ext cx="10897200" cy="627189"/>
          </a:xfrm>
          <a:prstGeom prst="rect">
            <a:avLst/>
          </a:prstGeom>
        </p:spPr>
        <p:txBody>
          <a:bodyPr anchor="t"/>
          <a:lstStyle>
            <a:lvl1pPr>
              <a:defRPr sz="2600" b="1" i="0" spc="50" baseline="0">
                <a:solidFill>
                  <a:schemeClr val="tx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4B1D494-1163-FD4D-87D9-F88FDD141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9585" y="1442852"/>
            <a:ext cx="10897090" cy="368794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2pPr>
            <a:lvl3pPr marL="6858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ystem Font Regular"/>
              <a:buChar char="⁃"/>
              <a:tabLst/>
              <a:defRPr sz="1600">
                <a:solidFill>
                  <a:schemeClr val="tx1"/>
                </a:solidFill>
              </a:defRPr>
            </a:lvl3pPr>
            <a:lvl4pPr marL="9144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4pPr>
            <a:lvl5pPr marL="1143000" marR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1370013" algn="l"/>
              </a:tabLst>
              <a:defRPr sz="1300">
                <a:solidFill>
                  <a:schemeClr val="tx1"/>
                </a:solidFill>
              </a:defRPr>
            </a:lvl5pPr>
            <a:lvl6pPr marL="13716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6pPr>
            <a:lvl7pPr marL="1828800" indent="-228600">
              <a:defRPr>
                <a:solidFill>
                  <a:schemeClr val="tx1"/>
                </a:solidFill>
              </a:defRPr>
            </a:lvl7pPr>
            <a:lvl8pPr marL="2057400" indent="-228600">
              <a:defRPr>
                <a:solidFill>
                  <a:schemeClr val="tx1"/>
                </a:solidFill>
              </a:defRPr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marL="1371600" marR="0" lvl="5" indent="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Seventh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CE587E-971A-AE4C-A03D-10208DBE7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1651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EDD00A5-8BC9-AE46-B8D3-B7FEC311C25B}"/>
              </a:ext>
            </a:extLst>
          </p:cNvPr>
          <p:cNvSpPr/>
          <p:nvPr userDrawn="1"/>
        </p:nvSpPr>
        <p:spPr>
          <a:xfrm>
            <a:off x="0" y="5715000"/>
            <a:ext cx="12192000" cy="1143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24F25A-A643-A844-91A9-2D5B56DB8E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53575" y="6057900"/>
            <a:ext cx="1943100" cy="457200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31145103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– two columns">
    <p:bg>
      <p:bgPr>
        <a:solidFill>
          <a:srgbClr val="EBEB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292A029-F549-3740-BF04-29AC6D613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584" y="705964"/>
            <a:ext cx="10897091" cy="627189"/>
          </a:xfrm>
          <a:prstGeom prst="rect">
            <a:avLst/>
          </a:prstGeom>
        </p:spPr>
        <p:txBody>
          <a:bodyPr anchor="t"/>
          <a:lstStyle>
            <a:lvl1pPr>
              <a:defRPr sz="2600" b="1" i="0" spc="50" baseline="0">
                <a:solidFill>
                  <a:schemeClr val="tx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4710339-FCEB-864A-BE99-139C449C30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9585" y="1442852"/>
            <a:ext cx="5267815" cy="368794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2pPr>
            <a:lvl3pPr marL="6858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ystem Font Regular"/>
              <a:buChar char="⁃"/>
              <a:tabLst/>
              <a:defRPr sz="1600">
                <a:solidFill>
                  <a:schemeClr val="tx1"/>
                </a:solidFill>
              </a:defRPr>
            </a:lvl3pPr>
            <a:lvl4pPr marL="9144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4pPr>
            <a:lvl5pPr marL="1143000" marR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1370013" algn="l"/>
              </a:tabLst>
              <a:defRPr sz="1300">
                <a:solidFill>
                  <a:schemeClr val="tx1"/>
                </a:solidFill>
              </a:defRPr>
            </a:lvl5pPr>
            <a:lvl6pPr marL="13716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6pPr>
            <a:lvl7pPr marL="1828800" indent="-228600">
              <a:defRPr>
                <a:solidFill>
                  <a:schemeClr val="tx1"/>
                </a:solidFill>
              </a:defRPr>
            </a:lvl7pPr>
            <a:lvl8pPr marL="2057400" indent="-228600">
              <a:defRPr>
                <a:solidFill>
                  <a:schemeClr val="tx1"/>
                </a:solidFill>
              </a:defRPr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marL="1371600" marR="0" lvl="5" indent="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Seventh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90E677D-56A4-5F4D-AB35-5014A471F12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28860" y="1442852"/>
            <a:ext cx="5267815" cy="368794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2pPr>
            <a:lvl3pPr marL="6858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ystem Font Regular"/>
              <a:buChar char="⁃"/>
              <a:tabLst/>
              <a:defRPr sz="1600">
                <a:solidFill>
                  <a:schemeClr val="tx1"/>
                </a:solidFill>
              </a:defRPr>
            </a:lvl3pPr>
            <a:lvl4pPr marL="9144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4pPr>
            <a:lvl5pPr marL="1143000" marR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1370013" algn="l"/>
              </a:tabLst>
              <a:defRPr sz="1300">
                <a:solidFill>
                  <a:schemeClr val="tx1"/>
                </a:solidFill>
              </a:defRPr>
            </a:lvl5pPr>
            <a:lvl6pPr marL="13716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6pPr>
            <a:lvl7pPr marL="1828800" indent="-228600">
              <a:defRPr>
                <a:solidFill>
                  <a:schemeClr val="tx1"/>
                </a:solidFill>
              </a:defRPr>
            </a:lvl7pPr>
            <a:lvl8pPr marL="2057400" indent="-228600">
              <a:defRPr>
                <a:solidFill>
                  <a:schemeClr val="tx1"/>
                </a:solidFill>
              </a:defRPr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marL="1371600" marR="0" lvl="5" indent="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Seventh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D84E749-3BF0-CF43-BD8D-E70FC16313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1651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E79E0C7-49D7-D441-8459-298913F18B51}"/>
              </a:ext>
            </a:extLst>
          </p:cNvPr>
          <p:cNvSpPr/>
          <p:nvPr userDrawn="1"/>
        </p:nvSpPr>
        <p:spPr>
          <a:xfrm>
            <a:off x="0" y="5715000"/>
            <a:ext cx="12192000" cy="1143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13AD3E-8D13-2849-9D68-E72414870E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53575" y="6057900"/>
            <a:ext cx="19431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644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with photo">
    <p:bg>
      <p:bgPr>
        <a:solidFill>
          <a:srgbClr val="EBEB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292A029-F549-3740-BF04-29AC6D613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584" y="705964"/>
            <a:ext cx="10897091" cy="627189"/>
          </a:xfrm>
          <a:prstGeom prst="rect">
            <a:avLst/>
          </a:prstGeom>
        </p:spPr>
        <p:txBody>
          <a:bodyPr anchor="t"/>
          <a:lstStyle>
            <a:lvl1pPr>
              <a:defRPr sz="2600" b="1" i="0" spc="50" baseline="0">
                <a:solidFill>
                  <a:schemeClr val="tx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1DB2C69-F649-2E41-A435-292B23F4B6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9585" y="1442852"/>
            <a:ext cx="5267815" cy="368794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2pPr>
            <a:lvl3pPr marL="6858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ystem Font Regular"/>
              <a:buChar char="⁃"/>
              <a:tabLst/>
              <a:defRPr sz="1600">
                <a:solidFill>
                  <a:schemeClr val="tx1"/>
                </a:solidFill>
              </a:defRPr>
            </a:lvl3pPr>
            <a:lvl4pPr marL="9144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4pPr>
            <a:lvl5pPr marL="1143000" marR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1370013" algn="l"/>
              </a:tabLst>
              <a:defRPr sz="1300">
                <a:solidFill>
                  <a:schemeClr val="tx1"/>
                </a:solidFill>
              </a:defRPr>
            </a:lvl5pPr>
            <a:lvl6pPr marL="13716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6pPr>
            <a:lvl7pPr marL="1828800" indent="-228600">
              <a:defRPr>
                <a:solidFill>
                  <a:schemeClr val="tx1"/>
                </a:solidFill>
              </a:defRPr>
            </a:lvl7pPr>
            <a:lvl8pPr marL="2057400" indent="-228600">
              <a:defRPr>
                <a:solidFill>
                  <a:schemeClr val="tx1"/>
                </a:solidFill>
              </a:defRPr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marL="1371600" marR="0" lvl="5" indent="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Seventh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518E54-571D-EE4F-9DB6-F9EF51BA09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1651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062C3FF-FCAB-DB45-A58D-0BD8642C952C}"/>
              </a:ext>
            </a:extLst>
          </p:cNvPr>
          <p:cNvSpPr/>
          <p:nvPr userDrawn="1"/>
        </p:nvSpPr>
        <p:spPr>
          <a:xfrm>
            <a:off x="0" y="5715000"/>
            <a:ext cx="12192000" cy="1143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7F8819-A836-B049-8514-1DE0A7FC7E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53575" y="6057900"/>
            <a:ext cx="19431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890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 with call-out box – grey">
    <p:bg>
      <p:bgPr>
        <a:solidFill>
          <a:srgbClr val="EBEB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6CA14FC-D5E3-E847-A5CB-16350B11C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584" y="705964"/>
            <a:ext cx="10897091" cy="627189"/>
          </a:xfrm>
          <a:prstGeom prst="rect">
            <a:avLst/>
          </a:prstGeom>
        </p:spPr>
        <p:txBody>
          <a:bodyPr anchor="t"/>
          <a:lstStyle>
            <a:lvl1pPr>
              <a:defRPr sz="2600" b="1" i="0" spc="50" baseline="0">
                <a:solidFill>
                  <a:schemeClr val="tx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E50E892-DFEC-B148-BD77-F7F79A8B6B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24600" y="1591200"/>
            <a:ext cx="5170199" cy="2560124"/>
          </a:xfrm>
          <a:prstGeom prst="roundRect">
            <a:avLst>
              <a:gd name="adj" fmla="val 193"/>
            </a:avLst>
          </a:prstGeom>
          <a:solidFill>
            <a:schemeClr val="bg2"/>
          </a:solidFill>
          <a:ln w="9525">
            <a:solidFill>
              <a:srgbClr val="A7A9AC"/>
            </a:solidFill>
          </a:ln>
        </p:spPr>
        <p:txBody>
          <a:bodyPr wrap="square" lIns="457200" tIns="457200" rIns="457200" bIns="457200" anchor="t" anchorCtr="0">
            <a:spAutoFit/>
          </a:bodyPr>
          <a:lstStyle>
            <a:lvl1pPr marL="0" indent="0">
              <a:lnSpc>
                <a:spcPts val="2560"/>
              </a:lnSpc>
              <a:spcBef>
                <a:spcPts val="0"/>
              </a:spcBef>
              <a:spcAft>
                <a:spcPts val="0"/>
              </a:spcAft>
              <a:buNone/>
              <a:defRPr b="1" i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magna at </a:t>
            </a:r>
            <a:r>
              <a:rPr lang="en-US" dirty="0" err="1"/>
              <a:t>neque</a:t>
            </a:r>
            <a:r>
              <a:rPr lang="en-US" dirty="0"/>
              <a:t> convallis, id vestibulum nisi </a:t>
            </a:r>
            <a:r>
              <a:rPr lang="en-US" dirty="0" err="1"/>
              <a:t>vulputate</a:t>
            </a:r>
            <a:r>
              <a:rPr lang="en-US" dirty="0"/>
              <a:t>. Sed fermentum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CA88CE5-A779-0641-85F6-BEC2C1831B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9585" y="1442852"/>
            <a:ext cx="5267815" cy="368794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4572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2pPr>
            <a:lvl3pPr marL="6858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ystem Font Regular"/>
              <a:buChar char="⁃"/>
              <a:tabLst/>
              <a:defRPr sz="1600">
                <a:solidFill>
                  <a:schemeClr val="tx1"/>
                </a:solidFill>
              </a:defRPr>
            </a:lvl3pPr>
            <a:lvl4pPr marL="914400" indent="-22860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4pPr>
            <a:lvl5pPr marL="1143000" marR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1370013" algn="l"/>
              </a:tabLst>
              <a:defRPr sz="1300">
                <a:solidFill>
                  <a:schemeClr val="tx1"/>
                </a:solidFill>
              </a:defRPr>
            </a:lvl5pPr>
            <a:lvl6pPr marL="13716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6pPr>
            <a:lvl7pPr marL="1828800" indent="-228600">
              <a:defRPr>
                <a:solidFill>
                  <a:schemeClr val="tx1"/>
                </a:solidFill>
              </a:defRPr>
            </a:lvl7pPr>
            <a:lvl8pPr marL="2057400" indent="-228600">
              <a:defRPr>
                <a:solidFill>
                  <a:schemeClr val="tx1"/>
                </a:solidFill>
              </a:defRPr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marL="1371600" marR="0" lvl="5" indent="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Seventh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5711D0-D8F4-4A49-9587-EDE19A5ED6DB}"/>
              </a:ext>
            </a:extLst>
          </p:cNvPr>
          <p:cNvSpPr/>
          <p:nvPr userDrawn="1"/>
        </p:nvSpPr>
        <p:spPr>
          <a:xfrm>
            <a:off x="0" y="5715000"/>
            <a:ext cx="12192000" cy="1143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9453333-0FCD-FF41-A359-6DE7E02F2E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1651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971143-3B60-194D-8E74-314C97087656}"/>
              </a:ext>
            </a:extLst>
          </p:cNvPr>
          <p:cNvSpPr/>
          <p:nvPr userDrawn="1"/>
        </p:nvSpPr>
        <p:spPr>
          <a:xfrm>
            <a:off x="0" y="5715000"/>
            <a:ext cx="12192000" cy="1143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03DD7EF-F45E-B74D-ADF0-34EBA7EC49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53575" y="6057900"/>
            <a:ext cx="19431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063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04B3BC-6B9E-CB4D-9108-631CA69A8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8843" y="1436913"/>
            <a:ext cx="10897832" cy="47352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8A628D-071D-1D45-B08E-140D1CE66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843" y="759701"/>
            <a:ext cx="10897832" cy="6431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1470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99" r:id="rId3"/>
    <p:sldLayoutId id="2147483697" r:id="rId4"/>
    <p:sldLayoutId id="2147483703" r:id="rId5"/>
    <p:sldLayoutId id="2147483706" r:id="rId6"/>
    <p:sldLayoutId id="2147483688" r:id="rId7"/>
    <p:sldLayoutId id="2147483695" r:id="rId8"/>
    <p:sldLayoutId id="2147483689" r:id="rId9"/>
    <p:sldLayoutId id="2147483698" r:id="rId10"/>
    <p:sldLayoutId id="2147483700" r:id="rId11"/>
    <p:sldLayoutId id="2147483701" r:id="rId12"/>
    <p:sldLayoutId id="2147483696" r:id="rId13"/>
    <p:sldLayoutId id="2147483693" r:id="rId14"/>
    <p:sldLayoutId id="2147483694" r:id="rId15"/>
    <p:sldLayoutId id="2147483704" r:id="rId16"/>
    <p:sldLayoutId id="2147483705" r:id="rId17"/>
    <p:sldLayoutId id="2147483702" r:id="rId18"/>
    <p:sldLayoutId id="2147483687" r:id="rId19"/>
    <p:sldLayoutId id="2147483655" r:id="rId20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>
          <a:solidFill>
            <a:schemeClr val="tx2"/>
          </a:solidFill>
          <a:latin typeface="Open Sans Semibold" panose="020B0606030504020204" pitchFamily="34" charset="0"/>
          <a:ea typeface="Open Sans Semibold" panose="020B0606030504020204" pitchFamily="34" charset="0"/>
          <a:cs typeface="Open Sans Semibold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457200" indent="-228600" algn="l" defTabSz="914400" rtl="0" eaLnBrk="1" latinLnBrk="0" hangingPunct="1">
        <a:lnSpc>
          <a:spcPct val="15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685800" indent="-225425" algn="l" defTabSz="914400" rtl="0" eaLnBrk="1" latinLnBrk="0" hangingPunct="1">
        <a:lnSpc>
          <a:spcPct val="150000"/>
        </a:lnSpc>
        <a:spcBef>
          <a:spcPts val="0"/>
        </a:spcBef>
        <a:spcAft>
          <a:spcPts val="1200"/>
        </a:spcAft>
        <a:buFont typeface="System Font Regular"/>
        <a:buChar char="⁃"/>
        <a:tabLst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914400" indent="-225425" algn="l" defTabSz="914400" rtl="0" eaLnBrk="1" latinLnBrk="0" hangingPunct="1">
        <a:lnSpc>
          <a:spcPct val="15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143000" marR="0" indent="-228600" algn="l" defTabSz="914400" rtl="0" eaLnBrk="1" fontAlgn="auto" latinLnBrk="0" hangingPunct="1">
        <a:lnSpc>
          <a:spcPct val="150000"/>
        </a:lnSpc>
        <a:spcBef>
          <a:spcPts val="0"/>
        </a:spcBef>
        <a:spcAft>
          <a:spcPts val="1200"/>
        </a:spcAft>
        <a:buClrTx/>
        <a:buSzTx/>
        <a:buFont typeface="Arial" panose="020B0604020202020204" pitchFamily="34" charset="0"/>
        <a:buChar char="•"/>
        <a:tabLst/>
        <a:defRPr sz="13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1371600" indent="-225425" algn="l" defTabSz="914400" rtl="0" eaLnBrk="1" latinLnBrk="0" hangingPunct="1">
        <a:lnSpc>
          <a:spcPct val="15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/>
        <a:defRPr sz="13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6pPr>
      <a:lvl7pPr marL="1600200" indent="-228600" algn="l" defTabSz="914400" rtl="0" eaLnBrk="1" latinLnBrk="0" hangingPunct="1">
        <a:lnSpc>
          <a:spcPct val="15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7pPr>
      <a:lvl8pPr marL="1828800" indent="-228600" algn="l" defTabSz="914400" rtl="0" eaLnBrk="1" latinLnBrk="0" hangingPunct="1">
        <a:lnSpc>
          <a:spcPct val="15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8pPr>
      <a:lvl9pPr marL="2057400" indent="-228600" algn="l" defTabSz="914400" rtl="0" eaLnBrk="1" latinLnBrk="0" hangingPunct="1">
        <a:lnSpc>
          <a:spcPct val="15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28" userDrawn="1">
          <p15:clr>
            <a:srgbClr val="F26B43"/>
          </p15:clr>
        </p15:guide>
        <p15:guide id="2" pos="432" userDrawn="1">
          <p15:clr>
            <a:srgbClr val="F26B43"/>
          </p15:clr>
        </p15:guide>
        <p15:guide id="3" orient="horz" pos="1003" userDrawn="1">
          <p15:clr>
            <a:srgbClr val="F26B43"/>
          </p15:clr>
        </p15:guide>
        <p15:guide id="4" orient="horz" pos="1176" userDrawn="1">
          <p15:clr>
            <a:srgbClr val="F26B43"/>
          </p15:clr>
        </p15:guide>
        <p15:guide id="5" orient="horz" pos="3600" userDrawn="1">
          <p15:clr>
            <a:srgbClr val="F26B43"/>
          </p15:clr>
        </p15:guide>
        <p15:guide id="6" orient="horz" pos="4104" userDrawn="1">
          <p15:clr>
            <a:srgbClr val="F26B43"/>
          </p15:clr>
        </p15:guide>
        <p15:guide id="7" orient="horz" pos="3816" userDrawn="1">
          <p15:clr>
            <a:srgbClr val="F26B43"/>
          </p15:clr>
        </p15:guide>
        <p15:guide id="8" pos="3696" userDrawn="1">
          <p15:clr>
            <a:srgbClr val="F26B43"/>
          </p15:clr>
        </p15:guide>
        <p15:guide id="9" pos="3984" userDrawn="1">
          <p15:clr>
            <a:srgbClr val="F26B43"/>
          </p15:clr>
        </p15:guide>
        <p15:guide id="10" pos="7242" userDrawn="1">
          <p15:clr>
            <a:srgbClr val="F26B43"/>
          </p15:clr>
        </p15:guide>
        <p15:guide id="11" orient="horz" pos="3168" userDrawn="1">
          <p15:clr>
            <a:srgbClr val="F26B43"/>
          </p15:clr>
        </p15:guide>
        <p15:guide id="12" orient="horz" pos="3888" userDrawn="1">
          <p15:clr>
            <a:srgbClr val="F26B43"/>
          </p15:clr>
        </p15:guide>
        <p15:guide id="13" orient="horz" pos="30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educmultisessions@queensu.ca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educ.queensu.ca/teacher-education/consecutive/itep-community/apply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queensu.zoom.us/meeting/register/tJclfuiqrjopEtDjK10X71jjYo-kC1Zf2naE" TargetMode="External"/><Relationship Id="rId2" Type="http://schemas.openxmlformats.org/officeDocument/2006/relationships/hyperlink" Target="https://queensu.zoom.us/meeting/register/tJYudu6urz8vHNL4c9Vz_CGPc3ayqGTp3FT4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B3I0XER5SW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.queensu.ca/teacher-education/tracks/itep/apply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uac.on.ca/apply/dashboard/en_CA/user/login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4FD92-B381-0343-90F5-7E7C24033B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924" y="1382949"/>
            <a:ext cx="7239842" cy="2284568"/>
          </a:xfrm>
        </p:spPr>
        <p:txBody>
          <a:bodyPr/>
          <a:lstStyle/>
          <a:p>
            <a:r>
              <a:rPr lang="en-US" dirty="0"/>
              <a:t>How To Apply</a:t>
            </a:r>
            <a:br>
              <a:rPr lang="en-US" dirty="0"/>
            </a:br>
            <a:r>
              <a:rPr lang="en-US" sz="3600" dirty="0"/>
              <a:t>Indigenous Teacher Education ~ Community-Based Program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68920F-5895-4747-8AE1-389F822AC1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300" dirty="0"/>
              <a:t>2024 Admissions</a:t>
            </a:r>
          </a:p>
        </p:txBody>
      </p:sp>
    </p:spTree>
    <p:extLst>
      <p:ext uri="{BB962C8B-B14F-4D97-AF65-F5344CB8AC3E}">
        <p14:creationId xmlns:p14="http://schemas.microsoft.com/office/powerpoint/2010/main" val="2782339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9802F-A899-0C0A-EC72-CCD138F86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475" y="304963"/>
            <a:ext cx="10897200" cy="627189"/>
          </a:xfrm>
        </p:spPr>
        <p:txBody>
          <a:bodyPr/>
          <a:lstStyle/>
          <a:p>
            <a:r>
              <a:rPr lang="en-US" dirty="0"/>
              <a:t>Do not pay fees YET!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34284-ECC9-F716-16C3-BA3CC9B149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1830" y="820269"/>
            <a:ext cx="11605097" cy="488013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latin typeface="+mn-lt"/>
              </a:rPr>
              <a:t>STEP ONE: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+mn-lt"/>
              </a:rPr>
              <a:t>Email </a:t>
            </a:r>
            <a:r>
              <a:rPr lang="en-US" sz="1800" dirty="0">
                <a:latin typeface="+mn-lt"/>
                <a:hlinkClick r:id="rId2"/>
              </a:rPr>
              <a:t>educmultisessions@queensu.ca</a:t>
            </a:r>
            <a:r>
              <a:rPr lang="en-US" sz="1800" dirty="0">
                <a:latin typeface="+mn-lt"/>
              </a:rPr>
              <a:t> and provide the name and email address used to create your account, and your OUAC username. 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+mn-lt"/>
              </a:rPr>
              <a:t>Queen’s University will waive your Queen’s Supplementary fee ($85). 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+mn-lt"/>
              </a:rPr>
              <a:t>Wait for confirmation from Queen’s that your fee has been waived.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latin typeface="+mn-lt"/>
              </a:rPr>
              <a:t>STEP TWO: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+mn-lt"/>
              </a:rPr>
              <a:t>Order your post-secondary transcript(s) through OUAC/TEAS, if applicable. 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+mn-lt"/>
              </a:rPr>
              <a:t>Once you receive confirmation from Queen’s that the Supplementary fee has been waived, login to your OUAC/TEAS to complete your application. 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+mn-lt"/>
              </a:rPr>
              <a:t>Submit your application. 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+mn-lt"/>
              </a:rPr>
              <a:t>Pay the OUAC/TEAS application fee and transcript fee(s). Once the fees are paid, the application is sent to OUAC/TEAS. 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+mn-lt"/>
              </a:rPr>
              <a:t>Then you’ll need to do </a:t>
            </a:r>
            <a:r>
              <a:rPr lang="en-US" sz="1800" b="1" dirty="0">
                <a:latin typeface="+mn-lt"/>
              </a:rPr>
              <a:t>Part 2 </a:t>
            </a:r>
            <a:r>
              <a:rPr lang="en-US" sz="1800" dirty="0">
                <a:latin typeface="+mn-lt"/>
              </a:rPr>
              <a:t>of the application.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10276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A2514D-3DCA-3811-30AA-AA77D7163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87AFF-16D7-ABF9-9688-7564A576F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017" y="1983452"/>
            <a:ext cx="10905751" cy="2284568"/>
          </a:xfrm>
        </p:spPr>
        <p:txBody>
          <a:bodyPr/>
          <a:lstStyle/>
          <a:p>
            <a:pPr algn="ctr"/>
            <a:r>
              <a:rPr lang="en-US" dirty="0"/>
              <a:t>Part 2 </a:t>
            </a:r>
            <a:br>
              <a:rPr lang="en-US" dirty="0"/>
            </a:br>
            <a:r>
              <a:rPr lang="en-US" sz="2800" dirty="0"/>
              <a:t>Application Process ~ Supplemental Documents</a:t>
            </a:r>
            <a:br>
              <a:rPr lang="en-US" sz="2800" dirty="0"/>
            </a:br>
            <a:r>
              <a:rPr lang="en-US" sz="2800" dirty="0"/>
              <a:t>DEADLINE: December 10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321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E79B2-9379-8C09-0090-F6F3C9C64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91" y="171248"/>
            <a:ext cx="11608342" cy="627189"/>
          </a:xfrm>
        </p:spPr>
        <p:txBody>
          <a:bodyPr/>
          <a:lstStyle/>
          <a:p>
            <a:r>
              <a:rPr lang="en-US" sz="2800" dirty="0"/>
              <a:t>Visit: </a:t>
            </a:r>
            <a:br>
              <a:rPr lang="en-US" sz="2000" dirty="0"/>
            </a:br>
            <a:r>
              <a:rPr lang="en-CA" sz="2200" dirty="0">
                <a:hlinkClick r:id="rId2"/>
              </a:rPr>
              <a:t>https://educ.queensu.ca/teacher-education/consecutive/itep-community/apply</a:t>
            </a:r>
            <a:endParaRPr lang="en-CA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90D80B-6BB3-C175-7D34-3BF010EA1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432" y="998658"/>
            <a:ext cx="6549958" cy="568425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D5CF55B-DC11-F33E-B46F-2F33DBF0A0EC}"/>
              </a:ext>
            </a:extLst>
          </p:cNvPr>
          <p:cNvSpPr/>
          <p:nvPr/>
        </p:nvSpPr>
        <p:spPr>
          <a:xfrm>
            <a:off x="7704304" y="1022174"/>
            <a:ext cx="3822970" cy="4933950"/>
          </a:xfrm>
          <a:prstGeom prst="rect">
            <a:avLst/>
          </a:prstGeom>
          <a:solidFill>
            <a:srgbClr val="3C5979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4">
                    <a:lumMod val="40000"/>
                    <a:lumOff val="6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Link: </a:t>
            </a:r>
            <a:r>
              <a:rPr lang="en-US" sz="20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Apply - Indigenous Teacher Education Community-Based | Faculty of Education (queensu.ca)</a:t>
            </a:r>
            <a:endParaRPr lang="en-US" sz="2000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Scroll down the page to see the Supplemental Documents information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Please check the method of submission section for the live links</a:t>
            </a:r>
          </a:p>
        </p:txBody>
      </p:sp>
    </p:spTree>
    <p:extLst>
      <p:ext uri="{BB962C8B-B14F-4D97-AF65-F5344CB8AC3E}">
        <p14:creationId xmlns:p14="http://schemas.microsoft.com/office/powerpoint/2010/main" val="494602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6A07C-BFC5-AB2D-16E9-297B79835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585" y="286982"/>
            <a:ext cx="10897200" cy="627189"/>
          </a:xfrm>
        </p:spPr>
        <p:txBody>
          <a:bodyPr/>
          <a:lstStyle/>
          <a:p>
            <a:r>
              <a:rPr lang="en-US" sz="2800" dirty="0"/>
              <a:t>Key Dates and Deadlines</a:t>
            </a:r>
            <a:endParaRPr lang="en-CA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CC8023-1366-0E5C-E00D-EDC787F3C1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74" t="8799" r="2567" b="15791"/>
          <a:stretch/>
        </p:blipFill>
        <p:spPr>
          <a:xfrm>
            <a:off x="1488332" y="710120"/>
            <a:ext cx="9105089" cy="44649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3F7A88-97FF-81B6-7F60-13F830E2DB16}"/>
              </a:ext>
            </a:extLst>
          </p:cNvPr>
          <p:cNvSpPr txBox="1"/>
          <p:nvPr/>
        </p:nvSpPr>
        <p:spPr>
          <a:xfrm>
            <a:off x="165787" y="5228922"/>
            <a:ext cx="12029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*IMPORTANT: </a:t>
            </a:r>
            <a:r>
              <a:rPr lang="en-US" sz="2000" dirty="0"/>
              <a:t>The deadlines for application, official transcripts, and supplemental document submission are firm.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3208547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6ED75-70CE-BAC4-0D86-87B9A9DAD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Find out more!</a:t>
            </a:r>
            <a:endParaRPr lang="en-CA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9CABD-6C3B-989A-E29D-EB72757BC71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400" b="0" i="0" dirty="0">
                <a:solidFill>
                  <a:srgbClr val="212121"/>
                </a:solidFill>
                <a:effectLst/>
                <a:latin typeface="+mn-lt"/>
              </a:rPr>
              <a:t>Join us for a webinar to find out more about our Indigenous Teacher Education (community-based) program. </a:t>
            </a:r>
          </a:p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212121"/>
                </a:solidFill>
                <a:effectLst/>
                <a:latin typeface="+mn-lt"/>
              </a:rPr>
              <a:t>October 29, 7 pm EST, </a:t>
            </a:r>
            <a:r>
              <a:rPr lang="en-US" sz="2400" b="1" i="0" dirty="0">
                <a:solidFill>
                  <a:srgbClr val="002452"/>
                </a:solidFill>
                <a:effectLst/>
                <a:latin typeface="+mn-lt"/>
                <a:hlinkClick r:id="rId2" tooltip="Oct. 29 Zoom Registration "/>
              </a:rPr>
              <a:t>Zoom Registration</a:t>
            </a:r>
            <a:r>
              <a:rPr lang="en-US" sz="2400" b="0" i="0" dirty="0">
                <a:solidFill>
                  <a:srgbClr val="212121"/>
                </a:solidFill>
                <a:effectLst/>
                <a:latin typeface="+mn-lt"/>
              </a:rPr>
              <a:t> </a:t>
            </a:r>
          </a:p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212121"/>
                </a:solidFill>
                <a:effectLst/>
                <a:latin typeface="+mn-lt"/>
              </a:rPr>
              <a:t>November 7, 7 pm EST, </a:t>
            </a:r>
            <a:r>
              <a:rPr lang="en-US" sz="2400" b="1" i="0" dirty="0">
                <a:solidFill>
                  <a:srgbClr val="002452"/>
                </a:solidFill>
                <a:effectLst/>
                <a:latin typeface="+mn-lt"/>
                <a:hlinkClick r:id="rId3" tooltip="Zoom Registration Nov 7 Webinar"/>
              </a:rPr>
              <a:t>Zoom Registration</a:t>
            </a:r>
            <a:endParaRPr lang="en-US" sz="2400" b="0" i="0" dirty="0">
              <a:solidFill>
                <a:srgbClr val="212121"/>
              </a:solidFill>
              <a:effectLst/>
              <a:latin typeface="+mn-lt"/>
            </a:endParaRPr>
          </a:p>
          <a:p>
            <a:pPr marL="0" indent="0">
              <a:lnSpc>
                <a:spcPct val="100000"/>
              </a:lnSpc>
              <a:buNone/>
            </a:pPr>
            <a:endParaRPr lang="en-CA" sz="2400" dirty="0">
              <a:latin typeface="+mn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CA" sz="2400" dirty="0">
                <a:latin typeface="+mn-lt"/>
              </a:rPr>
              <a:t>Watch the </a:t>
            </a:r>
            <a:r>
              <a:rPr lang="en-CA" sz="2400" dirty="0" err="1">
                <a:latin typeface="+mn-lt"/>
              </a:rPr>
              <a:t>Youtube</a:t>
            </a:r>
            <a:r>
              <a:rPr lang="en-CA" sz="2400" dirty="0">
                <a:latin typeface="+mn-lt"/>
              </a:rPr>
              <a:t> video: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+mn-lt"/>
                <a:hlinkClick r:id="rId4"/>
              </a:rPr>
              <a:t>Indigenous Teacher Education Program - Community-Based at Queen's University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19502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5381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6E40E-6272-2644-A5C1-EB187359F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275" y="325634"/>
            <a:ext cx="4994925" cy="1703892"/>
          </a:xfrm>
        </p:spPr>
        <p:txBody>
          <a:bodyPr/>
          <a:lstStyle/>
          <a:p>
            <a:r>
              <a:rPr lang="en-US" sz="3200" dirty="0"/>
              <a:t>How to Apply - Indigenous Teacher Education</a:t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86C90F-8F7C-844E-FAE1-79994127B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1917" y="175098"/>
            <a:ext cx="3130134" cy="6507804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2A99C0B-76FD-1090-FEEA-43A9B263BF58}"/>
              </a:ext>
            </a:extLst>
          </p:cNvPr>
          <p:cNvSpPr/>
          <p:nvPr/>
        </p:nvSpPr>
        <p:spPr>
          <a:xfrm>
            <a:off x="9803264" y="3037192"/>
            <a:ext cx="2245895" cy="2082800"/>
          </a:xfrm>
          <a:prstGeom prst="roundRect">
            <a:avLst/>
          </a:prstGeom>
          <a:solidFill>
            <a:srgbClr val="3C5979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Application Deadline is December 2</a:t>
            </a:r>
            <a:r>
              <a:rPr lang="en-US" baseline="30000" dirty="0"/>
              <a:t>nd</a:t>
            </a:r>
            <a:r>
              <a:rPr lang="en-US" dirty="0"/>
              <a:t> for OUAC TEAS &amp; December 10</a:t>
            </a:r>
            <a:r>
              <a:rPr lang="en-US" baseline="30000" dirty="0"/>
              <a:t>th</a:t>
            </a:r>
            <a:r>
              <a:rPr lang="en-US" dirty="0"/>
              <a:t> for Supplementary Documents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F54A1EB-461C-95C3-1CCC-1659F084D5DA}"/>
              </a:ext>
            </a:extLst>
          </p:cNvPr>
          <p:cNvSpPr/>
          <p:nvPr/>
        </p:nvSpPr>
        <p:spPr>
          <a:xfrm>
            <a:off x="5073997" y="1332463"/>
            <a:ext cx="1135571" cy="985833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Start here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E510441-FFA7-6B91-E4AD-A3E6897CAFE6}"/>
              </a:ext>
            </a:extLst>
          </p:cNvPr>
          <p:cNvSpPr/>
          <p:nvPr/>
        </p:nvSpPr>
        <p:spPr>
          <a:xfrm>
            <a:off x="5314691" y="2498159"/>
            <a:ext cx="927226" cy="357187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Part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63B79B8F-7272-0D49-5B85-84B9D23A7CDF}"/>
              </a:ext>
            </a:extLst>
          </p:cNvPr>
          <p:cNvSpPr/>
          <p:nvPr/>
        </p:nvSpPr>
        <p:spPr>
          <a:xfrm>
            <a:off x="5263509" y="2871788"/>
            <a:ext cx="978408" cy="357187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Part 2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061A63D1-3F9D-BA70-99AA-7AAAD8B79616}"/>
              </a:ext>
            </a:extLst>
          </p:cNvPr>
          <p:cNvSpPr/>
          <p:nvPr/>
        </p:nvSpPr>
        <p:spPr>
          <a:xfrm flipH="1">
            <a:off x="9272309" y="2573687"/>
            <a:ext cx="985838" cy="357187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Part 2</a:t>
            </a: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B55489B6-72B5-73D9-6631-85DCA99A6B13}"/>
              </a:ext>
            </a:extLst>
          </p:cNvPr>
          <p:cNvSpPr txBox="1">
            <a:spLocks/>
          </p:cNvSpPr>
          <p:nvPr/>
        </p:nvSpPr>
        <p:spPr>
          <a:xfrm>
            <a:off x="413253" y="2217905"/>
            <a:ext cx="4671990" cy="330763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Visit:</a:t>
            </a:r>
          </a:p>
          <a:p>
            <a:r>
              <a:rPr lang="en-US" sz="2800" dirty="0">
                <a:hlinkClick r:id="rId3"/>
              </a:rPr>
              <a:t>https://educ.queensu.ca/teacher-education/tracks/itep/apply</a:t>
            </a:r>
            <a:r>
              <a:rPr lang="en-US" sz="2800" dirty="0"/>
              <a:t> </a:t>
            </a:r>
            <a:endParaRPr lang="en-CA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Part 1 – Complete an OUAC/TEAS application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Part 2 – Complete and submit Supplementary Documents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783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A0D98-7210-E240-9110-6DD876E783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017" y="1876445"/>
            <a:ext cx="10905751" cy="2284568"/>
          </a:xfrm>
        </p:spPr>
        <p:txBody>
          <a:bodyPr/>
          <a:lstStyle/>
          <a:p>
            <a:pPr algn="ctr"/>
            <a:r>
              <a:rPr lang="en-US" dirty="0"/>
              <a:t>Part 1 </a:t>
            </a:r>
            <a:br>
              <a:rPr lang="en-US" dirty="0"/>
            </a:br>
            <a:r>
              <a:rPr lang="en-US" sz="2800" dirty="0"/>
              <a:t>Application Process ~ OUAC/TEAS</a:t>
            </a:r>
            <a:br>
              <a:rPr lang="en-US" sz="2800" dirty="0"/>
            </a:br>
            <a:r>
              <a:rPr lang="en-US" sz="2800" dirty="0"/>
              <a:t>DEADLINE: December 2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451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6E40E-6272-2644-A5C1-EB187359F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Create an OUAC account</a:t>
            </a:r>
          </a:p>
        </p:txBody>
      </p:sp>
      <p:pic>
        <p:nvPicPr>
          <p:cNvPr id="14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7B150AF8-52CC-AEAE-A7E2-F4247FB4057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596" y="1939148"/>
            <a:ext cx="7095218" cy="3687762"/>
          </a:xfr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35CAC58-A415-4CC3-2B08-F94D84DD3DCA}"/>
              </a:ext>
            </a:extLst>
          </p:cNvPr>
          <p:cNvSpPr/>
          <p:nvPr/>
        </p:nvSpPr>
        <p:spPr>
          <a:xfrm>
            <a:off x="503961" y="2035432"/>
            <a:ext cx="1800225" cy="2787136"/>
          </a:xfrm>
          <a:prstGeom prst="roundRect">
            <a:avLst/>
          </a:prstGeom>
          <a:solidFill>
            <a:srgbClr val="3C5979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Keep track of your username and password so you can return later to continue working on your application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4069FE-6434-84AB-D3B9-AE05D4E3CC66}"/>
              </a:ext>
            </a:extLst>
          </p:cNvPr>
          <p:cNvSpPr txBox="1"/>
          <p:nvPr/>
        </p:nvSpPr>
        <p:spPr>
          <a:xfrm>
            <a:off x="599585" y="1403722"/>
            <a:ext cx="7591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Visit: </a:t>
            </a:r>
            <a:r>
              <a:rPr lang="en-CA" sz="2000" dirty="0">
                <a:hlinkClick r:id="rId3"/>
              </a:rPr>
              <a:t>https://www.ouac.on.ca/apply/dashboard/en_CA/user/login</a:t>
            </a:r>
            <a:r>
              <a:rPr lang="en-CA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896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6E40E-6272-2644-A5C1-EB187359F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Choose Teacher Education (TEAS)</a:t>
            </a:r>
          </a:p>
        </p:txBody>
      </p:sp>
      <p:pic>
        <p:nvPicPr>
          <p:cNvPr id="4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9C758A57-5C02-9955-860C-28CC4092182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256" y="1793234"/>
            <a:ext cx="3606214" cy="3687762"/>
          </a:xfrm>
        </p:spPr>
      </p:pic>
    </p:spTree>
    <p:extLst>
      <p:ext uri="{BB962C8B-B14F-4D97-AF65-F5344CB8AC3E}">
        <p14:creationId xmlns:p14="http://schemas.microsoft.com/office/powerpoint/2010/main" val="2588000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screenshot of a computer application&#10;&#10;Description automatically generated">
            <a:extLst>
              <a:ext uri="{FF2B5EF4-FFF2-40B4-BE49-F238E27FC236}">
                <a16:creationId xmlns:a16="http://schemas.microsoft.com/office/drawing/2014/main" id="{7BEEAB1E-B848-7F96-63D8-FB352F368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448" y="471270"/>
            <a:ext cx="4787104" cy="5710238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F9009642-1243-453C-DA01-337B09E84F88}"/>
              </a:ext>
            </a:extLst>
          </p:cNvPr>
          <p:cNvSpPr/>
          <p:nvPr/>
        </p:nvSpPr>
        <p:spPr>
          <a:xfrm>
            <a:off x="2740423" y="5543328"/>
            <a:ext cx="1924050" cy="8255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here</a:t>
            </a:r>
          </a:p>
        </p:txBody>
      </p:sp>
    </p:spTree>
    <p:extLst>
      <p:ext uri="{BB962C8B-B14F-4D97-AF65-F5344CB8AC3E}">
        <p14:creationId xmlns:p14="http://schemas.microsoft.com/office/powerpoint/2010/main" val="790133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5822E43F-9982-3E56-BD77-E65B36FBAB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59" y="252922"/>
            <a:ext cx="6137637" cy="6400800"/>
          </a:xfrm>
          <a:prstGeom prst="rect">
            <a:avLst/>
          </a:prstGeom>
        </p:spPr>
      </p:pic>
      <p:sp>
        <p:nvSpPr>
          <p:cNvPr id="10" name="Arrow: Left 9">
            <a:extLst>
              <a:ext uri="{FF2B5EF4-FFF2-40B4-BE49-F238E27FC236}">
                <a16:creationId xmlns:a16="http://schemas.microsoft.com/office/drawing/2014/main" id="{EB8FA488-90CC-FBFD-DB50-42014616FCF9}"/>
              </a:ext>
            </a:extLst>
          </p:cNvPr>
          <p:cNvSpPr/>
          <p:nvPr/>
        </p:nvSpPr>
        <p:spPr>
          <a:xfrm>
            <a:off x="2938750" y="4394865"/>
            <a:ext cx="1417612" cy="661684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here</a:t>
            </a:r>
            <a:endParaRPr lang="en-CA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D3D2540-51A2-B896-42E0-5A7BE10BDFA1}"/>
              </a:ext>
            </a:extLst>
          </p:cNvPr>
          <p:cNvSpPr/>
          <p:nvPr/>
        </p:nvSpPr>
        <p:spPr>
          <a:xfrm>
            <a:off x="2218201" y="4571999"/>
            <a:ext cx="612536" cy="34046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9F9CEB-2BA6-2D63-E095-F5532B4DDBEC}"/>
              </a:ext>
            </a:extLst>
          </p:cNvPr>
          <p:cNvSpPr txBox="1"/>
          <p:nvPr/>
        </p:nvSpPr>
        <p:spPr>
          <a:xfrm>
            <a:off x="6728709" y="1161657"/>
            <a:ext cx="5340487" cy="4524315"/>
          </a:xfrm>
          <a:prstGeom prst="rect">
            <a:avLst/>
          </a:prstGeom>
          <a:solidFill>
            <a:srgbClr val="3C5979"/>
          </a:solidFill>
          <a:ln w="19050" cap="rnd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Select the site you want to apply to: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Q11 – Queen’s – Indigenous Teacher Education Community-Based – Tyendinaga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Q13 – Queen’s – Indigenous Teacher Education Community-Based – Mushkegowuk Territory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Q14 – Queen’s – Indigenous Teacher Education Community-Based – Manitoulin North Shore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Q16 – Queen’s – Indigenous Teacher Education Community-Based – Lambton-Kent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Q40 – Queen’s – Indigenous Teacher Education Community-Based – Pikangikum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340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8A256372-7F33-8D41-87EE-7FE775565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34" y="436323"/>
            <a:ext cx="4761570" cy="4998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C11412A-1CC5-5FD3-E76F-25D36BF21B4A}"/>
              </a:ext>
            </a:extLst>
          </p:cNvPr>
          <p:cNvSpPr/>
          <p:nvPr/>
        </p:nvSpPr>
        <p:spPr>
          <a:xfrm>
            <a:off x="2229454" y="4497190"/>
            <a:ext cx="3362325" cy="1258748"/>
          </a:xfrm>
          <a:prstGeom prst="roundRect">
            <a:avLst/>
          </a:prstGeom>
          <a:solidFill>
            <a:srgbClr val="3C5979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Please only apply to ITEP Community-Based sites that you are prepared to attend </a:t>
            </a:r>
          </a:p>
          <a:p>
            <a:pPr algn="ctr"/>
            <a:r>
              <a:rPr lang="en-US" dirty="0"/>
              <a:t>in-person. </a:t>
            </a:r>
          </a:p>
        </p:txBody>
      </p:sp>
      <p:pic>
        <p:nvPicPr>
          <p:cNvPr id="10" name="Picture 2" descr="Map of Ontario showing community-based ITEP sites">
            <a:extLst>
              <a:ext uri="{FF2B5EF4-FFF2-40B4-BE49-F238E27FC236}">
                <a16:creationId xmlns:a16="http://schemas.microsoft.com/office/drawing/2014/main" id="{51AE9C4C-CCE0-8DD3-0E08-474401D98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904" y="222312"/>
            <a:ext cx="4849813" cy="5419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D9C4692-F39E-A353-ADD9-6F630B859C12}"/>
              </a:ext>
            </a:extLst>
          </p:cNvPr>
          <p:cNvSpPr txBox="1"/>
          <p:nvPr/>
        </p:nvSpPr>
        <p:spPr>
          <a:xfrm>
            <a:off x="6210904" y="5217448"/>
            <a:ext cx="4750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Map of Queen’s ITEP Community-Based Sites</a:t>
            </a:r>
          </a:p>
        </p:txBody>
      </p:sp>
    </p:spTree>
    <p:extLst>
      <p:ext uri="{BB962C8B-B14F-4D97-AF65-F5344CB8AC3E}">
        <p14:creationId xmlns:p14="http://schemas.microsoft.com/office/powerpoint/2010/main" val="617815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1C10EBA6-A190-663D-75C0-4CA9A82A7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246" y="409575"/>
            <a:ext cx="5565489" cy="5848350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F1F2B216-FFFF-A113-96F9-23B87F4E2F84}"/>
              </a:ext>
            </a:extLst>
          </p:cNvPr>
          <p:cNvSpPr/>
          <p:nvPr/>
        </p:nvSpPr>
        <p:spPr>
          <a:xfrm rot="10800000">
            <a:off x="5175115" y="4126655"/>
            <a:ext cx="1585610" cy="783685"/>
          </a:xfrm>
          <a:prstGeom prst="rightArrow">
            <a:avLst/>
          </a:prstGeom>
          <a:solidFill>
            <a:srgbClr val="3C597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B3DF5B4-4304-71B8-A4D5-99E45B584AA9}"/>
              </a:ext>
            </a:extLst>
          </p:cNvPr>
          <p:cNvSpPr/>
          <p:nvPr/>
        </p:nvSpPr>
        <p:spPr>
          <a:xfrm>
            <a:off x="1671138" y="1424089"/>
            <a:ext cx="1597311" cy="4352925"/>
          </a:xfrm>
          <a:prstGeom prst="roundRect">
            <a:avLst/>
          </a:prstGeom>
          <a:solidFill>
            <a:srgbClr val="3C597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For the links on the left side of the page, you will need to fill in your personal details. Please work through each link outlined in red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3DC826-AF22-C483-9FCA-F1DBC3344AA5}"/>
              </a:ext>
            </a:extLst>
          </p:cNvPr>
          <p:cNvSpPr/>
          <p:nvPr/>
        </p:nvSpPr>
        <p:spPr>
          <a:xfrm>
            <a:off x="3822971" y="3998068"/>
            <a:ext cx="1160985" cy="104086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4503134"/>
      </p:ext>
    </p:extLst>
  </p:cSld>
  <p:clrMapOvr>
    <a:masterClrMapping/>
  </p:clrMapOvr>
</p:sld>
</file>

<file path=ppt/theme/theme1.xml><?xml version="1.0" encoding="utf-8"?>
<a:theme xmlns:a="http://schemas.openxmlformats.org/drawingml/2006/main" name="Queen's University Presentation">
  <a:themeElements>
    <a:clrScheme name="Custom 16">
      <a:dk1>
        <a:srgbClr val="000000"/>
      </a:dk1>
      <a:lt1>
        <a:srgbClr val="EBEBEC"/>
      </a:lt1>
      <a:dk2>
        <a:srgbClr val="B90D30"/>
      </a:dk2>
      <a:lt2>
        <a:srgbClr val="FFFFFF"/>
      </a:lt2>
      <a:accent1>
        <a:srgbClr val="002452"/>
      </a:accent1>
      <a:accent2>
        <a:srgbClr val="1A4771"/>
      </a:accent2>
      <a:accent3>
        <a:srgbClr val="4D7091"/>
      </a:accent3>
      <a:accent4>
        <a:srgbClr val="8099B1"/>
      </a:accent4>
      <a:accent5>
        <a:srgbClr val="B3C2D0"/>
      </a:accent5>
      <a:accent6>
        <a:srgbClr val="CCD6E0"/>
      </a:accent6>
      <a:hlink>
        <a:srgbClr val="335B81"/>
      </a:hlink>
      <a:folHlink>
        <a:srgbClr val="00245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5F7E0128C3A5429EC19392EC944ECD" ma:contentTypeVersion="9" ma:contentTypeDescription="Create a new document." ma:contentTypeScope="" ma:versionID="f5407c39be882b25e31622b73ce95bd5">
  <xsd:schema xmlns:xsd="http://www.w3.org/2001/XMLSchema" xmlns:xs="http://www.w3.org/2001/XMLSchema" xmlns:p="http://schemas.microsoft.com/office/2006/metadata/properties" xmlns:ns2="5e5da622-d03b-44d5-8258-2a090d027dba" xmlns:ns3="2a008c20-89da-4e85-ad7f-29602c14038c" targetNamespace="http://schemas.microsoft.com/office/2006/metadata/properties" ma:root="true" ma:fieldsID="697d9ba3cb47f69f90ee5644d93823dd" ns2:_="" ns3:_="">
    <xsd:import namespace="5e5da622-d03b-44d5-8258-2a090d027dba"/>
    <xsd:import namespace="2a008c20-89da-4e85-ad7f-29602c1403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5da622-d03b-44d5-8258-2a090d027d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008c20-89da-4e85-ad7f-29602c14038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94BDD4A-6F9F-45DC-AB87-E07DE12B1C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5da622-d03b-44d5-8258-2a090d027dba"/>
    <ds:schemaRef ds:uri="2a008c20-89da-4e85-ad7f-29602c1403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FE81BC4-925A-4B49-A6EF-ADFCA9D540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F2E5A3-F13C-4E95-B68F-B21C9B2B9569}">
  <ds:schemaRefs>
    <ds:schemaRef ds:uri="1e59d818-3dda-4b8d-a058-ca1daae95e60"/>
    <ds:schemaRef ds:uri="http://purl.org/dc/dcmitype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9bb0f450-2dcc-4079-a193-20cc67dc94b2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10011</TotalTime>
  <Words>550</Words>
  <Application>Microsoft Office PowerPoint</Application>
  <PresentationFormat>Widescreen</PresentationFormat>
  <Paragraphs>64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Open Sans</vt:lpstr>
      <vt:lpstr>Open Sans Semibold</vt:lpstr>
      <vt:lpstr>System Font Regular</vt:lpstr>
      <vt:lpstr>Queen's University Presentation</vt:lpstr>
      <vt:lpstr>How To Apply Indigenous Teacher Education ~ Community-Based Program</vt:lpstr>
      <vt:lpstr>How to Apply - Indigenous Teacher Education </vt:lpstr>
      <vt:lpstr>Part 1  Application Process ~ OUAC/TEAS DEADLINE: December 2 </vt:lpstr>
      <vt:lpstr>Create an OUAC account</vt:lpstr>
      <vt:lpstr>Choose Teacher Education (TEAS)</vt:lpstr>
      <vt:lpstr>PowerPoint Presentation</vt:lpstr>
      <vt:lpstr>PowerPoint Presentation</vt:lpstr>
      <vt:lpstr>PowerPoint Presentation</vt:lpstr>
      <vt:lpstr>PowerPoint Presentation</vt:lpstr>
      <vt:lpstr>Do not pay fees YET!</vt:lpstr>
      <vt:lpstr>Part 2  Application Process ~ Supplemental Documents DEADLINE: December 10 </vt:lpstr>
      <vt:lpstr>Visit:  https://educ.queensu.ca/teacher-education/consecutive/itep-community/apply</vt:lpstr>
      <vt:lpstr>Key Dates and Deadlines</vt:lpstr>
      <vt:lpstr>Find out more!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Kanisha Szekely</dc:creator>
  <cp:lastModifiedBy>Jamie Kincaid</cp:lastModifiedBy>
  <cp:revision>160</cp:revision>
  <dcterms:created xsi:type="dcterms:W3CDTF">2021-07-23T16:36:50Z</dcterms:created>
  <dcterms:modified xsi:type="dcterms:W3CDTF">2024-11-25T20:29:20Z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0x010100D15F7E0128C3A5429EC19392EC944ECD</vt:lpwstr>
  </property>
</Properties>
</file>