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1" r:id="rId4"/>
    <p:sldId id="264" r:id="rId5"/>
    <p:sldId id="258" r:id="rId6"/>
    <p:sldId id="259" r:id="rId7"/>
    <p:sldId id="260" r:id="rId8"/>
    <p:sldId id="266" r:id="rId9"/>
    <p:sldId id="263" r:id="rId10"/>
    <p:sldId id="265" r:id="rId11"/>
    <p:sldId id="262" r:id="rId12"/>
    <p:sldId id="270" r:id="rId13"/>
    <p:sldId id="271" r:id="rId14"/>
    <p:sldId id="272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20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500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728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6927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8656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0684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2031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203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990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449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442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884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039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30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665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817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196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8RA9Kw_IaE" TargetMode="External"/><Relationship Id="rId5" Type="http://schemas.openxmlformats.org/officeDocument/2006/relationships/hyperlink" Target="http://mocomi.com/lever/" TargetMode="External"/><Relationship Id="rId4" Type="http://schemas.openxmlformats.org/officeDocument/2006/relationships/hyperlink" Target="https://www.youtube.com/watch?v=E8RA9Kw_Ia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CA" sz="13800" smtClean="0"/>
              <a:t>Levers</a:t>
            </a:r>
            <a:endParaRPr lang="en-CA" sz="1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CA" sz="2800" dirty="0" smtClean="0"/>
              <a:t>Simple Machines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7281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613144"/>
            <a:ext cx="8354126" cy="5661046"/>
          </a:xfrm>
        </p:spPr>
        <p:txBody>
          <a:bodyPr>
            <a:normAutofit lnSpcReduction="10000"/>
          </a:bodyPr>
          <a:lstStyle/>
          <a:p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Instead of trying to lift an object from the side, a lever will allow you to lift it across a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beam</a:t>
            </a:r>
          </a:p>
          <a:p>
            <a:endParaRPr lang="en-CA" sz="12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This allows you to lift the object up with more strength because you can get all of your weight behind it!</a:t>
            </a:r>
          </a:p>
          <a:p>
            <a:endParaRPr lang="en-CA" sz="12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longer</a:t>
            </a:r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 the beam,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	the greater the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mechanical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	advantage!</a:t>
            </a:r>
            <a:endParaRPr lang="en-CA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http://etc.usf.edu/clipart/63100/63109/63109_fulcrum_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6" y="3948918"/>
            <a:ext cx="4336957" cy="2325272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4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Levers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930400"/>
            <a:ext cx="8705817" cy="4085466"/>
          </a:xfrm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First Class Lever: </a:t>
            </a:r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fulcrum</a:t>
            </a:r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 is located in between the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effort</a:t>
            </a:r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load</a:t>
            </a:r>
          </a:p>
          <a:p>
            <a:endParaRPr lang="en-CA" sz="12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Second Class Lever:</a:t>
            </a:r>
            <a:r>
              <a:rPr lang="en-CA" sz="3600" dirty="0">
                <a:solidFill>
                  <a:schemeClr val="bg2">
                    <a:lumMod val="50000"/>
                  </a:schemeClr>
                </a:solidFill>
              </a:rPr>
              <a:t> the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 load</a:t>
            </a:r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 is located in between the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effort</a:t>
            </a:r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fulcrum</a:t>
            </a:r>
          </a:p>
          <a:p>
            <a:endParaRPr lang="en-CA" sz="12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Third Class Lever:</a:t>
            </a:r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 the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effort</a:t>
            </a:r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 is located in between the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fulcrum </a:t>
            </a:r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and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load</a:t>
            </a:r>
            <a:endParaRPr lang="en-CA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 descr="http://leo.koppel.ca/backhoe/lev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2639633"/>
            <a:ext cx="2362200" cy="2667000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3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Lever: </a:t>
            </a:r>
            <a:r>
              <a:rPr lang="en-CA" b="1" dirty="0" smtClean="0"/>
              <a:t>First Class</a:t>
            </a:r>
            <a:endParaRPr lang="en-CA" dirty="0"/>
          </a:p>
        </p:txBody>
      </p:sp>
      <p:pic>
        <p:nvPicPr>
          <p:cNvPr id="5122" name="Picture 2" descr="http://www.ohio.edu/people/williar4/html/haped/nasa/simpmach/cl1lev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76" y="1582431"/>
            <a:ext cx="6334667" cy="449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739" y="2673359"/>
            <a:ext cx="3511600" cy="23166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82243" y="1978714"/>
            <a:ext cx="1854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FF0000"/>
                </a:solidFill>
              </a:rPr>
              <a:t>example</a:t>
            </a:r>
            <a:endParaRPr lang="en-C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5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ohio.edu/people/williar4/html/haped/nasa/simpmach/cl2lev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76" y="1582431"/>
            <a:ext cx="6334668" cy="449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739" y="2673359"/>
            <a:ext cx="3551228" cy="2316681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Lever: </a:t>
            </a:r>
            <a:r>
              <a:rPr lang="en-CA" b="1" dirty="0" smtClean="0"/>
              <a:t>Second Class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7982243" y="1978714"/>
            <a:ext cx="1854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FF0000"/>
                </a:solidFill>
              </a:rPr>
              <a:t>example</a:t>
            </a:r>
            <a:endParaRPr lang="en-C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ohio.edu/people/williar4/html/haped/nasa/simpmach/cl3lev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582431"/>
            <a:ext cx="6012472" cy="426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Lever: </a:t>
            </a:r>
            <a:r>
              <a:rPr lang="en-CA" b="1" dirty="0" smtClean="0"/>
              <a:t>Third Class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7982243" y="1978714"/>
            <a:ext cx="1854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FF0000"/>
                </a:solidFill>
              </a:rPr>
              <a:t>example</a:t>
            </a:r>
            <a:endParaRPr lang="en-CA" sz="4000" b="1" dirty="0">
              <a:solidFill>
                <a:srgbClr val="FF0000"/>
              </a:solidFill>
            </a:endParaRPr>
          </a:p>
        </p:txBody>
      </p:sp>
      <p:pic>
        <p:nvPicPr>
          <p:cNvPr id="6150" name="Picture 6" descr="http://ecx.images-amazon.com/images/I/31RMdcK9DeL._SY3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88" y="2673359"/>
            <a:ext cx="2857500" cy="2857500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9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try it!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>
                <a:solidFill>
                  <a:schemeClr val="bg2">
                    <a:lumMod val="50000"/>
                  </a:schemeClr>
                </a:solidFill>
              </a:rPr>
              <a:t>Use different types of levers to lift different weights!</a:t>
            </a:r>
          </a:p>
          <a:p>
            <a:pPr lvl="1"/>
            <a:r>
              <a:rPr lang="en-CA" sz="3400" dirty="0" smtClean="0">
                <a:solidFill>
                  <a:schemeClr val="bg2">
                    <a:lumMod val="50000"/>
                  </a:schemeClr>
                </a:solidFill>
              </a:rPr>
              <a:t>Write down your observations</a:t>
            </a:r>
            <a:endParaRPr lang="en-CA" sz="3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3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64" y="468923"/>
            <a:ext cx="8596668" cy="1320800"/>
          </a:xfrm>
        </p:spPr>
        <p:txBody>
          <a:bodyPr/>
          <a:lstStyle/>
          <a:p>
            <a:pPr algn="ctr"/>
            <a:r>
              <a:rPr lang="en-CA" dirty="0" smtClean="0"/>
              <a:t>Levers are used to help lift heavy objects</a:t>
            </a:r>
            <a:endParaRPr lang="en-CA" dirty="0"/>
          </a:p>
        </p:txBody>
      </p:sp>
      <p:pic>
        <p:nvPicPr>
          <p:cNvPr id="4" name="Picture 2" descr="http://www.edupic.net/Images/SimpleMachines/Thumbs/lever_with_fulcrum_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925" y="2973336"/>
            <a:ext cx="4894964" cy="2428657"/>
          </a:xfrm>
          <a:prstGeom prst="rect">
            <a:avLst/>
          </a:prstGeom>
          <a:noFill/>
          <a:ln w="508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385775" y="2247886"/>
            <a:ext cx="13831" cy="725450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331935" y="3975868"/>
            <a:ext cx="13831" cy="725450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3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8RA9Kw_Ia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74887" y="1562614"/>
            <a:ext cx="8326117" cy="4683441"/>
          </a:xfrm>
          <a:prstGeom prst="rect">
            <a:avLst/>
          </a:prstGeom>
          <a:ln w="50800">
            <a:solidFill>
              <a:schemeClr val="bg2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 lever? 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683380" y="6334780"/>
            <a:ext cx="2266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/>
              <a:t>Click </a:t>
            </a:r>
            <a:r>
              <a:rPr lang="en-CA" sz="1400" b="1" dirty="0" err="1" smtClean="0">
                <a:hlinkClick r:id="rId4"/>
              </a:rPr>
              <a:t>h`ere</a:t>
            </a:r>
            <a:r>
              <a:rPr lang="en-CA" sz="1400" dirty="0" smtClean="0">
                <a:hlinkClick r:id="rId4"/>
              </a:rPr>
              <a:t> </a:t>
            </a:r>
            <a:r>
              <a:rPr lang="en-CA" sz="1400" dirty="0" smtClean="0"/>
              <a:t>to load video </a:t>
            </a:r>
          </a:p>
          <a:p>
            <a:pPr algn="ctr"/>
            <a:r>
              <a:rPr lang="en-CA" sz="1400" dirty="0" smtClean="0"/>
              <a:t>on YouTube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7937" y="6334780"/>
            <a:ext cx="259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/>
              <a:t>Click </a:t>
            </a:r>
            <a:r>
              <a:rPr lang="en-CA" sz="1400" b="1" dirty="0">
                <a:hlinkClick r:id="rId5"/>
              </a:rPr>
              <a:t>here</a:t>
            </a:r>
            <a:r>
              <a:rPr lang="en-CA" sz="1400" dirty="0">
                <a:hlinkClick r:id="rId5"/>
              </a:rPr>
              <a:t> </a:t>
            </a:r>
            <a:r>
              <a:rPr lang="en-CA" sz="1400" dirty="0"/>
              <a:t>to load video </a:t>
            </a:r>
          </a:p>
          <a:p>
            <a:pPr algn="ctr"/>
            <a:r>
              <a:rPr lang="en-CA" sz="1400" dirty="0"/>
              <a:t>on </a:t>
            </a:r>
            <a:r>
              <a:rPr lang="en-CA" sz="1400" dirty="0" smtClean="0"/>
              <a:t>mocomi.com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81749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 lever?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818358" cy="3880773"/>
          </a:xfrm>
        </p:spPr>
        <p:txBody>
          <a:bodyPr>
            <a:normAutofit/>
          </a:bodyPr>
          <a:lstStyle/>
          <a:p>
            <a:r>
              <a:rPr lang="en-CA" altLang="en-US" sz="3600" b="1" dirty="0" smtClean="0">
                <a:solidFill>
                  <a:schemeClr val="bg2">
                    <a:lumMod val="50000"/>
                  </a:schemeClr>
                </a:solidFill>
              </a:rPr>
              <a:t>Lever: </a:t>
            </a:r>
            <a:r>
              <a:rPr lang="en-CA" altLang="en-US" sz="3600" dirty="0" smtClean="0">
                <a:solidFill>
                  <a:schemeClr val="bg2">
                    <a:lumMod val="50000"/>
                  </a:schemeClr>
                </a:solidFill>
              </a:rPr>
              <a:t>a simple machine that is used to change the direction of </a:t>
            </a:r>
            <a:r>
              <a:rPr lang="en-CA" altLang="en-US" sz="3600" b="1" dirty="0" smtClean="0">
                <a:solidFill>
                  <a:schemeClr val="bg2">
                    <a:lumMod val="50000"/>
                  </a:schemeClr>
                </a:solidFill>
              </a:rPr>
              <a:t>force</a:t>
            </a:r>
            <a:r>
              <a:rPr lang="en-CA" altLang="en-US" sz="3600" dirty="0" smtClean="0">
                <a:solidFill>
                  <a:schemeClr val="bg2">
                    <a:lumMod val="50000"/>
                  </a:schemeClr>
                </a:solidFill>
              </a:rPr>
              <a:t> needed to move an object over a </a:t>
            </a:r>
            <a:r>
              <a:rPr lang="en-CA" altLang="en-US" sz="3600" b="1" dirty="0" smtClean="0">
                <a:solidFill>
                  <a:schemeClr val="bg2">
                    <a:lumMod val="50000"/>
                  </a:schemeClr>
                </a:solidFill>
              </a:rPr>
              <a:t>fulcrum </a:t>
            </a:r>
            <a:r>
              <a:rPr lang="en-CA" altLang="en-US" sz="3600" dirty="0" smtClean="0">
                <a:solidFill>
                  <a:schemeClr val="bg2">
                    <a:lumMod val="50000"/>
                  </a:schemeClr>
                </a:solidFill>
              </a:rPr>
              <a:t>(pivot point)</a:t>
            </a:r>
            <a:endParaRPr lang="en-CA" altLang="en-US" sz="3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CA" sz="3400" dirty="0" smtClean="0">
                <a:solidFill>
                  <a:schemeClr val="bg2">
                    <a:lumMod val="50000"/>
                  </a:schemeClr>
                </a:solidFill>
              </a:rPr>
              <a:t>The different kinds of levers depend on where the </a:t>
            </a:r>
            <a:r>
              <a:rPr lang="en-CA" sz="3400" b="1" dirty="0" smtClean="0">
                <a:solidFill>
                  <a:schemeClr val="bg2">
                    <a:lumMod val="50000"/>
                  </a:schemeClr>
                </a:solidFill>
              </a:rPr>
              <a:t>fulcrum</a:t>
            </a:r>
            <a:r>
              <a:rPr lang="en-CA" sz="3400" dirty="0" smtClean="0">
                <a:solidFill>
                  <a:schemeClr val="bg2">
                    <a:lumMod val="50000"/>
                  </a:schemeClr>
                </a:solidFill>
              </a:rPr>
              <a:t> is located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58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875" y="836788"/>
            <a:ext cx="8086839" cy="3880773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chemeClr val="bg2">
                    <a:lumMod val="50000"/>
                  </a:schemeClr>
                </a:solidFill>
              </a:rPr>
              <a:t>They work by </a:t>
            </a:r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using a strong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beam</a:t>
            </a:r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 that pivots at a point called the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fulcrum </a:t>
            </a:r>
            <a:endParaRPr lang="en-CA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" name="Picture 2" descr="http://www.edupic.net/Images/SimpleMachines/Thumbs/lever_with_fulcrum_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925" y="2973336"/>
            <a:ext cx="4894964" cy="2428657"/>
          </a:xfrm>
          <a:prstGeom prst="rect">
            <a:avLst/>
          </a:prstGeom>
          <a:noFill/>
          <a:ln w="508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7587175" y="4475001"/>
            <a:ext cx="157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FF0000"/>
                </a:solidFill>
              </a:rPr>
              <a:t>fulcrum</a:t>
            </a:r>
            <a:endParaRPr lang="en-CA" sz="3200" b="1" dirty="0">
              <a:solidFill>
                <a:srgbClr val="FF0000"/>
              </a:solidFill>
            </a:endParaRPr>
          </a:p>
        </p:txBody>
      </p:sp>
      <p:cxnSp>
        <p:nvCxnSpPr>
          <p:cNvPr id="44" name="Straight Arrow Connector 43"/>
          <p:cNvCxnSpPr>
            <a:stCxn id="43" idx="1"/>
          </p:cNvCxnSpPr>
          <p:nvPr/>
        </p:nvCxnSpPr>
        <p:spPr>
          <a:xfrm flipH="1">
            <a:off x="6203853" y="4767389"/>
            <a:ext cx="1383322" cy="3170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18518" y="4209274"/>
            <a:ext cx="157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FF0000"/>
                </a:solidFill>
              </a:rPr>
              <a:t>beam</a:t>
            </a:r>
            <a:endParaRPr lang="en-CA" sz="3200" b="1" dirty="0">
              <a:solidFill>
                <a:srgbClr val="FF0000"/>
              </a:solidFill>
            </a:endParaRPr>
          </a:p>
        </p:txBody>
      </p:sp>
      <p:cxnSp>
        <p:nvCxnSpPr>
          <p:cNvPr id="46" name="Straight Arrow Connector 45"/>
          <p:cNvCxnSpPr>
            <a:stCxn id="45" idx="3"/>
          </p:cNvCxnSpPr>
          <p:nvPr/>
        </p:nvCxnSpPr>
        <p:spPr>
          <a:xfrm flipV="1">
            <a:off x="2294100" y="4485097"/>
            <a:ext cx="1838178" cy="1656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0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943" y="458397"/>
            <a:ext cx="8424463" cy="388077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70C0"/>
                </a:solidFill>
              </a:rPr>
              <a:t>The </a:t>
            </a:r>
            <a:r>
              <a:rPr lang="en-CA" sz="2800" b="1" dirty="0" smtClean="0">
                <a:solidFill>
                  <a:srgbClr val="0070C0"/>
                </a:solidFill>
              </a:rPr>
              <a:t>beam</a:t>
            </a:r>
            <a:r>
              <a:rPr lang="en-CA" sz="2800" dirty="0" smtClean="0">
                <a:solidFill>
                  <a:srgbClr val="0070C0"/>
                </a:solidFill>
              </a:rPr>
              <a:t> spreads the weight of the object across a longer distance</a:t>
            </a:r>
          </a:p>
          <a:p>
            <a:r>
              <a:rPr lang="en-CA" sz="2800" dirty="0" smtClean="0">
                <a:solidFill>
                  <a:srgbClr val="0070C0"/>
                </a:solidFill>
              </a:rPr>
              <a:t>The </a:t>
            </a:r>
            <a:r>
              <a:rPr lang="en-CA" sz="2800" b="1" dirty="0" smtClean="0">
                <a:solidFill>
                  <a:srgbClr val="0070C0"/>
                </a:solidFill>
              </a:rPr>
              <a:t>fulcrum</a:t>
            </a:r>
            <a:r>
              <a:rPr lang="en-CA" sz="2800" dirty="0" smtClean="0">
                <a:solidFill>
                  <a:srgbClr val="0070C0"/>
                </a:solidFill>
              </a:rPr>
              <a:t> is where the beam pivots, creating </a:t>
            </a:r>
            <a:r>
              <a:rPr lang="en-CA" sz="2800" b="1" dirty="0" smtClean="0">
                <a:solidFill>
                  <a:srgbClr val="0070C0"/>
                </a:solidFill>
              </a:rPr>
              <a:t>leverage</a:t>
            </a:r>
            <a:r>
              <a:rPr lang="en-CA" sz="2800" dirty="0" smtClean="0">
                <a:solidFill>
                  <a:srgbClr val="0070C0"/>
                </a:solidFill>
              </a:rPr>
              <a:t>, making it easier to lift objects on other side </a:t>
            </a:r>
            <a:endParaRPr lang="en-CA" sz="2800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631" y="4048676"/>
            <a:ext cx="3810000" cy="2019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1969" y="5367667"/>
            <a:ext cx="157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FF0000"/>
                </a:solidFill>
              </a:rPr>
              <a:t>fulcrum</a:t>
            </a:r>
            <a:endParaRPr lang="en-CA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0811" y="4648312"/>
            <a:ext cx="1481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FF0000"/>
                </a:solidFill>
              </a:rPr>
              <a:t>beam</a:t>
            </a:r>
            <a:endParaRPr lang="en-CA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2016" y="3538821"/>
            <a:ext cx="1252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FF0000"/>
                </a:solidFill>
              </a:rPr>
              <a:t>force</a:t>
            </a:r>
            <a:endParaRPr lang="en-CA" sz="32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6746631" y="4971478"/>
            <a:ext cx="1174180" cy="52899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3"/>
          </p:cNvCxnSpPr>
          <p:nvPr/>
        </p:nvCxnSpPr>
        <p:spPr>
          <a:xfrm>
            <a:off x="2677551" y="5660055"/>
            <a:ext cx="1747911" cy="2345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36858" y="2872184"/>
            <a:ext cx="1481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FF0000"/>
                </a:solidFill>
              </a:rPr>
              <a:t>load</a:t>
            </a:r>
            <a:endParaRPr lang="en-CA" sz="40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endCxn id="15" idx="2"/>
          </p:cNvCxnSpPr>
          <p:nvPr/>
        </p:nvCxnSpPr>
        <p:spPr>
          <a:xfrm flipV="1">
            <a:off x="6277666" y="3518515"/>
            <a:ext cx="1" cy="814786"/>
          </a:xfrm>
          <a:prstGeom prst="straightConnector1">
            <a:avLst/>
          </a:prstGeom>
          <a:ln w="120650" cap="sq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70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are some examples of </a:t>
            </a:r>
            <a:r>
              <a:rPr lang="en-CA" b="1" dirty="0" smtClean="0"/>
              <a:t>levers </a:t>
            </a:r>
            <a:r>
              <a:rPr lang="en-CA" dirty="0" smtClean="0"/>
              <a:t>you might see in your daily lives?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13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are some examples of </a:t>
            </a:r>
            <a:r>
              <a:rPr lang="en-CA" b="1" dirty="0" smtClean="0"/>
              <a:t>levers </a:t>
            </a:r>
            <a:r>
              <a:rPr lang="en-CA" dirty="0" smtClean="0"/>
              <a:t>you might see in your daily lives? </a:t>
            </a:r>
            <a:endParaRPr lang="en-CA" dirty="0"/>
          </a:p>
        </p:txBody>
      </p:sp>
      <p:pic>
        <p:nvPicPr>
          <p:cNvPr id="1026" name="Picture 2" descr="http://s.hswstatic.com/gif/hamme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402838"/>
            <a:ext cx="2168897" cy="2049608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290" y="1522436"/>
            <a:ext cx="3418372" cy="2217653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398" y="4174725"/>
            <a:ext cx="2611594" cy="2159666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658" y="4318782"/>
            <a:ext cx="3089716" cy="2015609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0605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19542"/>
            <a:ext cx="8551072" cy="4937196"/>
          </a:xfrm>
        </p:spPr>
        <p:txBody>
          <a:bodyPr>
            <a:noAutofit/>
          </a:bodyPr>
          <a:lstStyle/>
          <a:p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Levers are used when objects are too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heavy </a:t>
            </a:r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to pick up by hand</a:t>
            </a:r>
          </a:p>
          <a:p>
            <a:endParaRPr lang="en-CA" sz="3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CA" sz="3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CA" sz="3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Using a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lever</a:t>
            </a:r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 allows you to change the direction you apply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force</a:t>
            </a:r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 to move an object over a pivot point</a:t>
            </a:r>
          </a:p>
          <a:p>
            <a:endParaRPr lang="en-CA" sz="1600" dirty="0" smtClean="0"/>
          </a:p>
        </p:txBody>
      </p:sp>
      <p:pic>
        <p:nvPicPr>
          <p:cNvPr id="5122" name="Picture 2" descr="http://i.istockimg.com/file_thumbview_approve/10697782/3/stock-illustration-10697782-heavy-lif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223" y="1677487"/>
            <a:ext cx="18097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82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2521</TotalTime>
  <Words>320</Words>
  <Application>Microsoft Office PowerPoint</Application>
  <PresentationFormat>Widescreen</PresentationFormat>
  <Paragraphs>49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 3</vt:lpstr>
      <vt:lpstr>Facet</vt:lpstr>
      <vt:lpstr>Levers</vt:lpstr>
      <vt:lpstr>Levers are used to help lift heavy objects</vt:lpstr>
      <vt:lpstr>What is a lever? </vt:lpstr>
      <vt:lpstr>What is a lever? </vt:lpstr>
      <vt:lpstr>PowerPoint Presentation</vt:lpstr>
      <vt:lpstr>PowerPoint Presentation</vt:lpstr>
      <vt:lpstr>What are some examples of levers you might see in your daily lives? </vt:lpstr>
      <vt:lpstr>What are some examples of levers you might see in your daily lives? </vt:lpstr>
      <vt:lpstr>PowerPoint Presentation</vt:lpstr>
      <vt:lpstr>PowerPoint Presentation</vt:lpstr>
      <vt:lpstr>Types of Levers</vt:lpstr>
      <vt:lpstr>Types of Lever: First Class</vt:lpstr>
      <vt:lpstr>Types of Lever: Second Class</vt:lpstr>
      <vt:lpstr>Types of Lever: Third Class</vt:lpstr>
      <vt:lpstr>Let’s try it!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Pulleys</dc:title>
  <dc:creator>Jason Marraccini</dc:creator>
  <cp:lastModifiedBy>Chris Marraccini</cp:lastModifiedBy>
  <cp:revision>54</cp:revision>
  <dcterms:created xsi:type="dcterms:W3CDTF">2015-06-23T18:20:56Z</dcterms:created>
  <dcterms:modified xsi:type="dcterms:W3CDTF">2015-09-11T15:42:09Z</dcterms:modified>
</cp:coreProperties>
</file>