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58" r:id="rId6"/>
    <p:sldId id="270" r:id="rId7"/>
    <p:sldId id="260" r:id="rId8"/>
    <p:sldId id="266" r:id="rId9"/>
    <p:sldId id="263" r:id="rId10"/>
    <p:sldId id="265" r:id="rId11"/>
    <p:sldId id="262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0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0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28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92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65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68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3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0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9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4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2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39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65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1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96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j_iWiXUZX8" TargetMode="External"/><Relationship Id="rId5" Type="http://schemas.openxmlformats.org/officeDocument/2006/relationships/hyperlink" Target="http://mocomi.com/inclined-plane/" TargetMode="External"/><Relationship Id="rId4" Type="http://schemas.openxmlformats.org/officeDocument/2006/relationships/hyperlink" Target="https://www.youtube.com/watch?v=Zj_iWiXUZX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9143761" cy="1646302"/>
          </a:xfrm>
        </p:spPr>
        <p:txBody>
          <a:bodyPr/>
          <a:lstStyle/>
          <a:p>
            <a:pPr algn="l"/>
            <a:r>
              <a:rPr lang="en-CA" sz="11500" dirty="0" smtClean="0"/>
              <a:t>Inclined Plane</a:t>
            </a:r>
            <a:endParaRPr lang="en-CA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dirty="0" smtClean="0"/>
              <a:t>Simple Machines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281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267" y="936701"/>
            <a:ext cx="8762088" cy="5661046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Instead of trying to lift an object up high all at once, an inclined plane will allow you to lift it gradually across a greater distance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This allows you to push the object slowly up a slope which is easier to do!</a:t>
            </a:r>
          </a:p>
          <a:p>
            <a:endParaRPr lang="en-CA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Inclined planes also make it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  easier to go down the ramp!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encrypted-tbn2.gstatic.com/images?q=tbn:ANd9GcQJK3ZYxuX6XcEENeZe2QpFsH9O7OUTqmwPbuAZIO-YFCmSqVp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86" y="4003819"/>
            <a:ext cx="2981519" cy="2401101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Inclined Planes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89723"/>
            <a:ext cx="8705817" cy="4085466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Slope: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the angle that the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inclined plane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is set up at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CA" sz="3200" dirty="0" smtClean="0">
                <a:solidFill>
                  <a:schemeClr val="bg2">
                    <a:lumMod val="50000"/>
                  </a:schemeClr>
                </a:solidFill>
              </a:rPr>
              <a:t>The greater the slope, the more difficult it is to use an inclined plane</a:t>
            </a: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Long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ramps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set at a low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angle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create an easy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slope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to move objects up</a:t>
            </a:r>
          </a:p>
          <a:p>
            <a:pPr lvl="1"/>
            <a:r>
              <a:rPr lang="en-CA" sz="3400" dirty="0" smtClean="0">
                <a:solidFill>
                  <a:schemeClr val="bg2">
                    <a:lumMod val="50000"/>
                  </a:schemeClr>
                </a:solidFill>
              </a:rPr>
              <a:t>This increases the </a:t>
            </a:r>
            <a:r>
              <a:rPr lang="en-CA" sz="3400" b="1" dirty="0" smtClean="0">
                <a:solidFill>
                  <a:schemeClr val="bg2">
                    <a:lumMod val="50000"/>
                  </a:schemeClr>
                </a:solidFill>
              </a:rPr>
              <a:t>mechanical advantage!</a:t>
            </a:r>
          </a:p>
        </p:txBody>
      </p:sp>
    </p:spTree>
    <p:extLst>
      <p:ext uri="{BB962C8B-B14F-4D97-AF65-F5344CB8AC3E}">
        <p14:creationId xmlns:p14="http://schemas.microsoft.com/office/powerpoint/2010/main" val="34263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</a:t>
            </a:r>
            <a:r>
              <a:rPr lang="en-CA" dirty="0" smtClean="0"/>
              <a:t>Inclined Planes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7962163" y="2301451"/>
            <a:ext cx="1311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FF0000"/>
                </a:solidFill>
              </a:rPr>
              <a:t>e</a:t>
            </a:r>
            <a:r>
              <a:rPr lang="en-CA" sz="3600" b="1" dirty="0" smtClean="0">
                <a:solidFill>
                  <a:srgbClr val="FF0000"/>
                </a:solidFill>
              </a:rPr>
              <a:t>asy slope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0891" y="4739737"/>
            <a:ext cx="2036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l</a:t>
            </a:r>
            <a:r>
              <a:rPr lang="en-CA" sz="3600" b="1" dirty="0" smtClean="0">
                <a:solidFill>
                  <a:srgbClr val="FF0000"/>
                </a:solidFill>
              </a:rPr>
              <a:t>ow angle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1740117" y="2263823"/>
            <a:ext cx="2883877" cy="2475914"/>
          </a:xfrm>
          <a:prstGeom prst="rtTriangl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5843414" y="3263021"/>
            <a:ext cx="4711794" cy="1434905"/>
          </a:xfrm>
          <a:prstGeom prst="rtTriangl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060916" y="4697926"/>
            <a:ext cx="216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high angle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534392" y="3487320"/>
            <a:ext cx="1329838" cy="4505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23488" y="1930400"/>
            <a:ext cx="1311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FF0000"/>
                </a:solidFill>
              </a:rPr>
              <a:t>h</a:t>
            </a:r>
            <a:r>
              <a:rPr lang="en-CA" sz="3600" b="1" dirty="0" smtClean="0">
                <a:solidFill>
                  <a:srgbClr val="FF0000"/>
                </a:solidFill>
              </a:rPr>
              <a:t>ard slope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710582" y="2696568"/>
            <a:ext cx="1144137" cy="97154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742743" y="2997688"/>
            <a:ext cx="537428" cy="5306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909180" y="3648995"/>
            <a:ext cx="537428" cy="5306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3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try it!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bg2">
                    <a:lumMod val="50000"/>
                  </a:schemeClr>
                </a:solidFill>
              </a:rPr>
              <a:t>Use different types of inclined planes to move different weights!</a:t>
            </a:r>
          </a:p>
          <a:p>
            <a:pPr lvl="1"/>
            <a:r>
              <a:rPr lang="en-CA" sz="3400" dirty="0" smtClean="0">
                <a:solidFill>
                  <a:schemeClr val="bg2">
                    <a:lumMod val="50000"/>
                  </a:schemeClr>
                </a:solidFill>
              </a:rPr>
              <a:t>Write down your observations</a:t>
            </a:r>
            <a:endParaRPr lang="en-CA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64" y="468923"/>
            <a:ext cx="8596668" cy="1320800"/>
          </a:xfrm>
        </p:spPr>
        <p:txBody>
          <a:bodyPr/>
          <a:lstStyle/>
          <a:p>
            <a:r>
              <a:rPr lang="en-CA" dirty="0" smtClean="0"/>
              <a:t>Inclined planes are used to help move heavy objects up a certain height</a:t>
            </a:r>
            <a:endParaRPr lang="en-CA" dirty="0"/>
          </a:p>
        </p:txBody>
      </p:sp>
      <p:pic>
        <p:nvPicPr>
          <p:cNvPr id="4" name="Picture 2" descr="https://www.teachengineering.org/collection/cub_/lessons/cub_images/cub_simp_machines_lesson02_figure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059" y="3054287"/>
            <a:ext cx="5159994" cy="2164825"/>
          </a:xfrm>
          <a:prstGeom prst="rect">
            <a:avLst/>
          </a:prstGeom>
          <a:noFill/>
          <a:ln w="508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919398" y="3460652"/>
            <a:ext cx="918694" cy="281356"/>
          </a:xfrm>
          <a:prstGeom prst="straightConnector1">
            <a:avLst/>
          </a:prstGeom>
          <a:ln w="857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j_iWiXUZX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4886" y="1562614"/>
            <a:ext cx="8326117" cy="4683441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inclined plane?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683380" y="6334780"/>
            <a:ext cx="226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Click </a:t>
            </a:r>
            <a:r>
              <a:rPr lang="en-CA" sz="1400" b="1" dirty="0" smtClean="0">
                <a:hlinkClick r:id="rId4"/>
              </a:rPr>
              <a:t>here</a:t>
            </a:r>
            <a:r>
              <a:rPr lang="en-CA" sz="1400" dirty="0" smtClean="0">
                <a:hlinkClick r:id="rId4"/>
              </a:rPr>
              <a:t> </a:t>
            </a:r>
            <a:r>
              <a:rPr lang="en-CA" sz="1400" dirty="0" smtClean="0"/>
              <a:t>to load video </a:t>
            </a:r>
          </a:p>
          <a:p>
            <a:pPr algn="ctr"/>
            <a:r>
              <a:rPr lang="en-CA" sz="1400" dirty="0" smtClean="0"/>
              <a:t>on YouTube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7937" y="6334780"/>
            <a:ext cx="259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Click </a:t>
            </a:r>
            <a:r>
              <a:rPr lang="en-CA" sz="1400" b="1" dirty="0">
                <a:hlinkClick r:id="rId5"/>
              </a:rPr>
              <a:t>here</a:t>
            </a:r>
            <a:r>
              <a:rPr lang="en-CA" sz="1400" dirty="0">
                <a:hlinkClick r:id="rId5"/>
              </a:rPr>
              <a:t> </a:t>
            </a:r>
            <a:r>
              <a:rPr lang="en-CA" sz="1400" dirty="0"/>
              <a:t>to load video </a:t>
            </a:r>
          </a:p>
          <a:p>
            <a:pPr algn="ctr"/>
            <a:r>
              <a:rPr lang="en-CA" sz="1400" dirty="0"/>
              <a:t>on </a:t>
            </a:r>
            <a:r>
              <a:rPr lang="en-CA" sz="1400" dirty="0" smtClean="0"/>
              <a:t>mocomi.com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174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inclined plane?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Inclined plane: 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a simple machine that is used to spread out the </a:t>
            </a:r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force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 needed to move an object </a:t>
            </a:r>
          </a:p>
          <a:p>
            <a:pPr lvl="1"/>
            <a:r>
              <a:rPr lang="en-CA" altLang="en-US" sz="3400" dirty="0" smtClean="0">
                <a:solidFill>
                  <a:schemeClr val="bg2">
                    <a:lumMod val="50000"/>
                  </a:schemeClr>
                </a:solidFill>
              </a:rPr>
              <a:t>By moving in small, gradual steps instead of all at once, it becomes easier to move objects up a certain height</a:t>
            </a:r>
          </a:p>
          <a:p>
            <a:endParaRPr lang="en-CA" altLang="en-US" sz="2400" b="1" dirty="0">
              <a:latin typeface="Bookman Old Style" panose="020506040505050202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8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928" y="3503485"/>
            <a:ext cx="4076700" cy="2524125"/>
          </a:xfrm>
          <a:prstGeom prst="rect">
            <a:avLst/>
          </a:prstGeom>
          <a:ln w="50800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607476" y="4835779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ramp</a:t>
            </a:r>
            <a:endParaRPr lang="en-CA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7056" y="5000395"/>
            <a:ext cx="153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height</a:t>
            </a:r>
            <a:endParaRPr lang="en-CA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859500" y="5158945"/>
            <a:ext cx="1387893" cy="32316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68" y="575178"/>
            <a:ext cx="8818359" cy="3880773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They work by using a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long surface </a:t>
            </a:r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to create a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ramp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where one side is higher than the other</a:t>
            </a: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Objects can be moved up or down the ramp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7181121" y="4803745"/>
            <a:ext cx="805935" cy="978077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0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533" y="3432906"/>
            <a:ext cx="4076700" cy="2524125"/>
          </a:xfrm>
          <a:prstGeom prst="rect">
            <a:avLst/>
          </a:prstGeom>
          <a:ln w="50800"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078" y="1298284"/>
            <a:ext cx="8596668" cy="3880773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Moving an object gradually over a longer distance is easier than lifting it by hand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9093" y="5310700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force</a:t>
            </a:r>
            <a:endParaRPr lang="en-CA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3284" y="3309223"/>
            <a:ext cx="1536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load</a:t>
            </a:r>
            <a:endParaRPr lang="en-CA" sz="32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51117" y="5047415"/>
            <a:ext cx="1521759" cy="52657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 flipH="1">
            <a:off x="5520669" y="3893998"/>
            <a:ext cx="11001" cy="82913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4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 smtClean="0"/>
              <a:t>inclined planes </a:t>
            </a:r>
            <a:r>
              <a:rPr lang="en-CA" dirty="0" smtClean="0"/>
              <a:t>you might see in your daily lives?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3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/>
              <a:t>inclined planes </a:t>
            </a:r>
            <a:r>
              <a:rPr lang="en-CA" dirty="0" smtClean="0"/>
              <a:t>you might see in your daily lives? </a:t>
            </a:r>
            <a:endParaRPr lang="en-CA" dirty="0"/>
          </a:p>
        </p:txBody>
      </p:sp>
      <p:pic>
        <p:nvPicPr>
          <p:cNvPr id="1026" name="Picture 2" descr="http://www.buzzle.com/img/articleImages/269755-2828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0" y="2516410"/>
            <a:ext cx="3241749" cy="2157010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953" y="1756711"/>
            <a:ext cx="4049411" cy="2916709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4651" y="3834065"/>
            <a:ext cx="2438400" cy="2438400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060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37" y="816490"/>
            <a:ext cx="8551072" cy="4937196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Inclined planes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are used when objects have to be moved up to a height that is difficult to lift up to by hand</a:t>
            </a: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24" y="3088140"/>
            <a:ext cx="6533903" cy="293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2444</TotalTime>
  <Words>325</Words>
  <Application>Microsoft Office PowerPoint</Application>
  <PresentationFormat>Widescreen</PresentationFormat>
  <Paragraphs>44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Wingdings 3</vt:lpstr>
      <vt:lpstr>Facet</vt:lpstr>
      <vt:lpstr>Inclined Plane</vt:lpstr>
      <vt:lpstr>Inclined planes are used to help move heavy objects up a certain height</vt:lpstr>
      <vt:lpstr>What is an inclined plane? </vt:lpstr>
      <vt:lpstr>What is an inclined plane? </vt:lpstr>
      <vt:lpstr>PowerPoint Presentation</vt:lpstr>
      <vt:lpstr>PowerPoint Presentation</vt:lpstr>
      <vt:lpstr>What are some examples of inclined planes you might see in your daily lives? </vt:lpstr>
      <vt:lpstr>What are some examples of inclined planes you might see in your daily lives? </vt:lpstr>
      <vt:lpstr>PowerPoint Presentation</vt:lpstr>
      <vt:lpstr>PowerPoint Presentation</vt:lpstr>
      <vt:lpstr>Types of Inclined Planes</vt:lpstr>
      <vt:lpstr>Types of Inclined Planes</vt:lpstr>
      <vt:lpstr>Let’s try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Pulleys</dc:title>
  <dc:creator>Jason Marraccini</dc:creator>
  <cp:lastModifiedBy>Chris Marraccini</cp:lastModifiedBy>
  <cp:revision>47</cp:revision>
  <dcterms:created xsi:type="dcterms:W3CDTF">2015-06-23T18:20:56Z</dcterms:created>
  <dcterms:modified xsi:type="dcterms:W3CDTF">2015-09-11T15:44:06Z</dcterms:modified>
</cp:coreProperties>
</file>